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  <p:sldMasterId id="2147483662" r:id="rId2"/>
    <p:sldMasterId id="2147483674" r:id="rId3"/>
  </p:sldMasterIdLst>
  <p:notesMasterIdLst>
    <p:notesMasterId r:id="rId22"/>
  </p:notesMasterIdLst>
  <p:sldIdLst>
    <p:sldId id="256" r:id="rId4"/>
    <p:sldId id="499" r:id="rId5"/>
    <p:sldId id="481" r:id="rId6"/>
    <p:sldId id="491" r:id="rId7"/>
    <p:sldId id="477" r:id="rId8"/>
    <p:sldId id="500" r:id="rId9"/>
    <p:sldId id="492" r:id="rId10"/>
    <p:sldId id="494" r:id="rId11"/>
    <p:sldId id="501" r:id="rId12"/>
    <p:sldId id="495" r:id="rId13"/>
    <p:sldId id="502" r:id="rId14"/>
    <p:sldId id="497" r:id="rId15"/>
    <p:sldId id="486" r:id="rId16"/>
    <p:sldId id="485" r:id="rId17"/>
    <p:sldId id="496" r:id="rId18"/>
    <p:sldId id="483" r:id="rId19"/>
    <p:sldId id="479" r:id="rId20"/>
    <p:sldId id="482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HLI SONIA" initials="SS" lastIdx="2" clrIdx="0">
    <p:extLst>
      <p:ext uri="{19B8F6BF-5375-455C-9EA6-DF929625EA0E}">
        <p15:presenceInfo xmlns:p15="http://schemas.microsoft.com/office/powerpoint/2012/main" userId="S::sonia.sahli@kairouan.r-iset.tn::7aa0df59-11cc-48da-80e8-d8d052d785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00C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8518" autoAdjust="0"/>
  </p:normalViewPr>
  <p:slideViewPr>
    <p:cSldViewPr snapToGrid="0" snapToObjects="1">
      <p:cViewPr varScale="1">
        <p:scale>
          <a:sx n="67" d="100"/>
          <a:sy n="67" d="100"/>
        </p:scale>
        <p:origin x="17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00458-94EF-B34C-B9FB-8BE4D7B550BF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28744-FEA9-7849-8E4B-67E2E0667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652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personnaliser votre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50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Décrire brièvement l’apport de ce stage coté professionnel et ouvrir des horizons en vu d’améliorer la solution présentée dans votre PFE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93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titres 3,4 et5 dépendent des sujets PFE et différent d’une discipline à une autre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14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Introduire le thème général dans lequel s’</a:t>
            </a:r>
            <a:r>
              <a:rPr lang="fr-FR" dirty="0" err="1"/>
              <a:t>intégre</a:t>
            </a:r>
            <a:r>
              <a:rPr lang="fr-FR" dirty="0"/>
              <a:t> votre sujet PFE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50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Présentation de l’entreprise d’accueil, nom de l’entreprise, son logo, adresse, contact … Pour les sujets PFE internes, vous pouvez faire une présentation de l’ISET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173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Vous pouvez utiliser ce type de diapositive pour présenter les services de l’entreprise, essayer d’ajouter des images descriptives toutefois c’est possible</a:t>
            </a:r>
          </a:p>
          <a:p>
            <a:r>
              <a:rPr lang="fr-FR" dirty="0"/>
              <a:t>Eviter surtout les paragraphes 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75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diapositives vides sont censés contenir les points forts de votre travail pour mettre en valeur votre PFE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2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Vous pouvez utiliser ce type de diapositive pour les étudiants SEG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983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Vous pouvez utiliser ce type de diapositive pour les étudiants SEG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31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personnaliser selon votre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28744-FEA9-7849-8E4B-67E2E0667B6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90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arojob.net/jobs/ministere-de-lenseignement-superieur-de-recherche-scientifique-recrute-5-techniciens-sup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farojob.net/jobs/ministere-de-lenseignement-superieur-de-recherche-scientifique-recrute-5-techniciens-sup/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190FD-C2F6-BA4C-8D53-B8708129BB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28723"/>
            <a:ext cx="12051792" cy="2447887"/>
          </a:xfrm>
        </p:spPr>
        <p:txBody>
          <a:bodyPr anchor="ctr"/>
          <a:lstStyle>
            <a:lvl1pPr algn="ctr">
              <a:defRPr sz="60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TITRE DE PFE</a:t>
            </a:r>
          </a:p>
        </p:txBody>
      </p:sp>
      <p:sp>
        <p:nvSpPr>
          <p:cNvPr id="7" name="Triangle isocèle 4">
            <a:extLst>
              <a:ext uri="{FF2B5EF4-FFF2-40B4-BE49-F238E27FC236}">
                <a16:creationId xmlns:a16="http://schemas.microsoft.com/office/drawing/2014/main" id="{54BD0629-E97B-4F43-B043-464A74C3F2D5}"/>
              </a:ext>
            </a:extLst>
          </p:cNvPr>
          <p:cNvSpPr/>
          <p:nvPr userDrawn="1"/>
        </p:nvSpPr>
        <p:spPr>
          <a:xfrm rot="1800000">
            <a:off x="10787668" y="110030"/>
            <a:ext cx="1684020" cy="1522730"/>
          </a:xfrm>
          <a:custGeom>
            <a:avLst/>
            <a:gdLst>
              <a:gd name="connsiteX0" fmla="*/ 0 w 838200"/>
              <a:gd name="connsiteY0" fmla="*/ 483228 h 483228"/>
              <a:gd name="connsiteX1" fmla="*/ 419100 w 838200"/>
              <a:gd name="connsiteY1" fmla="*/ 0 h 483228"/>
              <a:gd name="connsiteX2" fmla="*/ 838200 w 838200"/>
              <a:gd name="connsiteY2" fmla="*/ 483228 h 483228"/>
              <a:gd name="connsiteX3" fmla="*/ 0 w 838200"/>
              <a:gd name="connsiteY3" fmla="*/ 483228 h 483228"/>
              <a:gd name="connsiteX0" fmla="*/ 0 w 838200"/>
              <a:gd name="connsiteY0" fmla="*/ 983608 h 983608"/>
              <a:gd name="connsiteX1" fmla="*/ 295183 w 838200"/>
              <a:gd name="connsiteY1" fmla="*/ 0 h 983608"/>
              <a:gd name="connsiteX2" fmla="*/ 838200 w 838200"/>
              <a:gd name="connsiteY2" fmla="*/ 983608 h 983608"/>
              <a:gd name="connsiteX3" fmla="*/ 0 w 838200"/>
              <a:gd name="connsiteY3" fmla="*/ 983608 h 983608"/>
              <a:gd name="connsiteX0" fmla="*/ 0 w 647792"/>
              <a:gd name="connsiteY0" fmla="*/ 1027656 h 1027656"/>
              <a:gd name="connsiteX1" fmla="*/ 104775 w 647792"/>
              <a:gd name="connsiteY1" fmla="*/ 0 h 1027656"/>
              <a:gd name="connsiteX2" fmla="*/ 647792 w 647792"/>
              <a:gd name="connsiteY2" fmla="*/ 983608 h 1027656"/>
              <a:gd name="connsiteX3" fmla="*/ 0 w 647792"/>
              <a:gd name="connsiteY3" fmla="*/ 1027656 h 1027656"/>
              <a:gd name="connsiteX0" fmla="*/ 0 w 716335"/>
              <a:gd name="connsiteY0" fmla="*/ 1023235 h 1023235"/>
              <a:gd name="connsiteX1" fmla="*/ 173318 w 716335"/>
              <a:gd name="connsiteY1" fmla="*/ 0 h 1023235"/>
              <a:gd name="connsiteX2" fmla="*/ 716335 w 716335"/>
              <a:gd name="connsiteY2" fmla="*/ 983608 h 1023235"/>
              <a:gd name="connsiteX3" fmla="*/ 0 w 716335"/>
              <a:gd name="connsiteY3" fmla="*/ 1023235 h 1023235"/>
              <a:gd name="connsiteX0" fmla="*/ 0 w 1167344"/>
              <a:gd name="connsiteY0" fmla="*/ 1000346 h 1000346"/>
              <a:gd name="connsiteX1" fmla="*/ 624327 w 1167344"/>
              <a:gd name="connsiteY1" fmla="*/ 0 h 1000346"/>
              <a:gd name="connsiteX2" fmla="*/ 1167344 w 1167344"/>
              <a:gd name="connsiteY2" fmla="*/ 983608 h 1000346"/>
              <a:gd name="connsiteX3" fmla="*/ 0 w 1167344"/>
              <a:gd name="connsiteY3" fmla="*/ 1000346 h 1000346"/>
              <a:gd name="connsiteX0" fmla="*/ 0 w 1167344"/>
              <a:gd name="connsiteY0" fmla="*/ 1056059 h 1056059"/>
              <a:gd name="connsiteX1" fmla="*/ 587010 w 1167344"/>
              <a:gd name="connsiteY1" fmla="*/ 0 h 1056059"/>
              <a:gd name="connsiteX2" fmla="*/ 1167344 w 1167344"/>
              <a:gd name="connsiteY2" fmla="*/ 1039321 h 1056059"/>
              <a:gd name="connsiteX3" fmla="*/ 0 w 1167344"/>
              <a:gd name="connsiteY3" fmla="*/ 1056059 h 105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344" h="1056059">
                <a:moveTo>
                  <a:pt x="0" y="1056059"/>
                </a:moveTo>
                <a:lnTo>
                  <a:pt x="587010" y="0"/>
                </a:lnTo>
                <a:lnTo>
                  <a:pt x="1167344" y="1039321"/>
                </a:lnTo>
                <a:lnTo>
                  <a:pt x="0" y="1056059"/>
                </a:lnTo>
                <a:close/>
              </a:path>
            </a:pathLst>
          </a:cu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8" name="Rectangle 33">
            <a:extLst>
              <a:ext uri="{FF2B5EF4-FFF2-40B4-BE49-F238E27FC236}">
                <a16:creationId xmlns:a16="http://schemas.microsoft.com/office/drawing/2014/main" id="{6E804EB9-D313-034E-BCFA-3741EAF72907}"/>
              </a:ext>
            </a:extLst>
          </p:cNvPr>
          <p:cNvSpPr/>
          <p:nvPr userDrawn="1"/>
        </p:nvSpPr>
        <p:spPr>
          <a:xfrm>
            <a:off x="697832" y="165745"/>
            <a:ext cx="6916041" cy="233912"/>
          </a:xfrm>
          <a:prstGeom prst="rect">
            <a:avLst/>
          </a:prstGeom>
          <a:solidFill>
            <a:srgbClr val="18519D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9" name="Rectangle 33">
            <a:extLst>
              <a:ext uri="{FF2B5EF4-FFF2-40B4-BE49-F238E27FC236}">
                <a16:creationId xmlns:a16="http://schemas.microsoft.com/office/drawing/2014/main" id="{03DFFFD5-3099-044A-A402-60C7F5404301}"/>
              </a:ext>
            </a:extLst>
          </p:cNvPr>
          <p:cNvSpPr/>
          <p:nvPr userDrawn="1"/>
        </p:nvSpPr>
        <p:spPr>
          <a:xfrm rot="1645241">
            <a:off x="7370868" y="941220"/>
            <a:ext cx="3421640" cy="220594"/>
          </a:xfrm>
          <a:prstGeom prst="rect">
            <a:avLst/>
          </a:prstGeom>
          <a:solidFill>
            <a:srgbClr val="18519D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Triangle isocèle 3">
            <a:extLst>
              <a:ext uri="{FF2B5EF4-FFF2-40B4-BE49-F238E27FC236}">
                <a16:creationId xmlns:a16="http://schemas.microsoft.com/office/drawing/2014/main" id="{6C2F389E-CEE4-A048-A915-932F637D518E}"/>
              </a:ext>
            </a:extLst>
          </p:cNvPr>
          <p:cNvSpPr/>
          <p:nvPr userDrawn="1"/>
        </p:nvSpPr>
        <p:spPr>
          <a:xfrm rot="10800000">
            <a:off x="10467474" y="1060055"/>
            <a:ext cx="1005193" cy="919315"/>
          </a:xfrm>
          <a:custGeom>
            <a:avLst/>
            <a:gdLst>
              <a:gd name="connsiteX0" fmla="*/ 0 w 2886075"/>
              <a:gd name="connsiteY0" fmla="*/ 1181100 h 1181100"/>
              <a:gd name="connsiteX1" fmla="*/ 1443038 w 2886075"/>
              <a:gd name="connsiteY1" fmla="*/ 0 h 1181100"/>
              <a:gd name="connsiteX2" fmla="*/ 2886075 w 2886075"/>
              <a:gd name="connsiteY2" fmla="*/ 1181100 h 1181100"/>
              <a:gd name="connsiteX3" fmla="*/ 0 w 2886075"/>
              <a:gd name="connsiteY3" fmla="*/ 1181100 h 1181100"/>
              <a:gd name="connsiteX0" fmla="*/ 0 w 3333750"/>
              <a:gd name="connsiteY0" fmla="*/ 1190625 h 1190625"/>
              <a:gd name="connsiteX1" fmla="*/ 1890713 w 3333750"/>
              <a:gd name="connsiteY1" fmla="*/ 0 h 1190625"/>
              <a:gd name="connsiteX2" fmla="*/ 3333750 w 3333750"/>
              <a:gd name="connsiteY2" fmla="*/ 1181100 h 1190625"/>
              <a:gd name="connsiteX3" fmla="*/ 0 w 3333750"/>
              <a:gd name="connsiteY3" fmla="*/ 1190625 h 1190625"/>
              <a:gd name="connsiteX0" fmla="*/ 0 w 3333750"/>
              <a:gd name="connsiteY0" fmla="*/ 1190625 h 1190625"/>
              <a:gd name="connsiteX1" fmla="*/ 985838 w 3333750"/>
              <a:gd name="connsiteY1" fmla="*/ 0 h 1190625"/>
              <a:gd name="connsiteX2" fmla="*/ 3333750 w 3333750"/>
              <a:gd name="connsiteY2" fmla="*/ 1181100 h 1190625"/>
              <a:gd name="connsiteX3" fmla="*/ 0 w 3333750"/>
              <a:gd name="connsiteY3" fmla="*/ 1190625 h 1190625"/>
              <a:gd name="connsiteX0" fmla="*/ 1045670 w 2347913"/>
              <a:gd name="connsiteY0" fmla="*/ 1555603 h 1555603"/>
              <a:gd name="connsiteX1" fmla="*/ 1 w 2347913"/>
              <a:gd name="connsiteY1" fmla="*/ 0 h 1555603"/>
              <a:gd name="connsiteX2" fmla="*/ 2347913 w 2347913"/>
              <a:gd name="connsiteY2" fmla="*/ 1181100 h 1555603"/>
              <a:gd name="connsiteX3" fmla="*/ 1045670 w 2347913"/>
              <a:gd name="connsiteY3" fmla="*/ 1555603 h 1555603"/>
              <a:gd name="connsiteX0" fmla="*/ 785220 w 2087463"/>
              <a:gd name="connsiteY0" fmla="*/ 374503 h 374503"/>
              <a:gd name="connsiteX1" fmla="*/ 0 w 2087463"/>
              <a:gd name="connsiteY1" fmla="*/ 178129 h 374503"/>
              <a:gd name="connsiteX2" fmla="*/ 2087463 w 2087463"/>
              <a:gd name="connsiteY2" fmla="*/ 0 h 374503"/>
              <a:gd name="connsiteX3" fmla="*/ 785220 w 2087463"/>
              <a:gd name="connsiteY3" fmla="*/ 374503 h 374503"/>
              <a:gd name="connsiteX0" fmla="*/ 785220 w 2351522"/>
              <a:gd name="connsiteY0" fmla="*/ 438302 h 438302"/>
              <a:gd name="connsiteX1" fmla="*/ 0 w 2351522"/>
              <a:gd name="connsiteY1" fmla="*/ 241928 h 438302"/>
              <a:gd name="connsiteX2" fmla="*/ 2351522 w 2351522"/>
              <a:gd name="connsiteY2" fmla="*/ 0 h 438302"/>
              <a:gd name="connsiteX3" fmla="*/ 785220 w 2351522"/>
              <a:gd name="connsiteY3" fmla="*/ 438302 h 438302"/>
              <a:gd name="connsiteX0" fmla="*/ 851239 w 2351522"/>
              <a:gd name="connsiteY0" fmla="*/ 430327 h 430327"/>
              <a:gd name="connsiteX1" fmla="*/ 0 w 2351522"/>
              <a:gd name="connsiteY1" fmla="*/ 241928 h 430327"/>
              <a:gd name="connsiteX2" fmla="*/ 2351522 w 2351522"/>
              <a:gd name="connsiteY2" fmla="*/ 0 h 430327"/>
              <a:gd name="connsiteX3" fmla="*/ 851239 w 2351522"/>
              <a:gd name="connsiteY3" fmla="*/ 430327 h 430327"/>
              <a:gd name="connsiteX0" fmla="*/ 1049285 w 2549568"/>
              <a:gd name="connsiteY0" fmla="*/ 430327 h 430327"/>
              <a:gd name="connsiteX1" fmla="*/ 0 w 2549568"/>
              <a:gd name="connsiteY1" fmla="*/ 261866 h 430327"/>
              <a:gd name="connsiteX2" fmla="*/ 2549568 w 2549568"/>
              <a:gd name="connsiteY2" fmla="*/ 0 h 430327"/>
              <a:gd name="connsiteX3" fmla="*/ 1049285 w 2549568"/>
              <a:gd name="connsiteY3" fmla="*/ 430327 h 430327"/>
              <a:gd name="connsiteX0" fmla="*/ 1148303 w 2549568"/>
              <a:gd name="connsiteY0" fmla="*/ 410390 h 410390"/>
              <a:gd name="connsiteX1" fmla="*/ 0 w 2549568"/>
              <a:gd name="connsiteY1" fmla="*/ 261866 h 410390"/>
              <a:gd name="connsiteX2" fmla="*/ 2549568 w 2549568"/>
              <a:gd name="connsiteY2" fmla="*/ 0 h 410390"/>
              <a:gd name="connsiteX3" fmla="*/ 1148303 w 2549568"/>
              <a:gd name="connsiteY3" fmla="*/ 410390 h 410390"/>
              <a:gd name="connsiteX0" fmla="*/ 1148303 w 2549568"/>
              <a:gd name="connsiteY0" fmla="*/ 418365 h 418365"/>
              <a:gd name="connsiteX1" fmla="*/ 0 w 2549568"/>
              <a:gd name="connsiteY1" fmla="*/ 261866 h 418365"/>
              <a:gd name="connsiteX2" fmla="*/ 2549568 w 2549568"/>
              <a:gd name="connsiteY2" fmla="*/ 0 h 418365"/>
              <a:gd name="connsiteX3" fmla="*/ 1148303 w 2549568"/>
              <a:gd name="connsiteY3" fmla="*/ 418365 h 418365"/>
              <a:gd name="connsiteX0" fmla="*/ 1065784 w 2549568"/>
              <a:gd name="connsiteY0" fmla="*/ 410390 h 410390"/>
              <a:gd name="connsiteX1" fmla="*/ 0 w 2549568"/>
              <a:gd name="connsiteY1" fmla="*/ 261866 h 410390"/>
              <a:gd name="connsiteX2" fmla="*/ 2549568 w 2549568"/>
              <a:gd name="connsiteY2" fmla="*/ 0 h 410390"/>
              <a:gd name="connsiteX3" fmla="*/ 1065784 w 2549568"/>
              <a:gd name="connsiteY3" fmla="*/ 410390 h 410390"/>
              <a:gd name="connsiteX0" fmla="*/ 1107002 w 2549568"/>
              <a:gd name="connsiteY0" fmla="*/ 417028 h 417028"/>
              <a:gd name="connsiteX1" fmla="*/ 0 w 2549568"/>
              <a:gd name="connsiteY1" fmla="*/ 261866 h 417028"/>
              <a:gd name="connsiteX2" fmla="*/ 2549568 w 2549568"/>
              <a:gd name="connsiteY2" fmla="*/ 0 h 417028"/>
              <a:gd name="connsiteX3" fmla="*/ 1107002 w 2549568"/>
              <a:gd name="connsiteY3" fmla="*/ 417028 h 417028"/>
              <a:gd name="connsiteX0" fmla="*/ 1107002 w 2549568"/>
              <a:gd name="connsiteY0" fmla="*/ 423666 h 423666"/>
              <a:gd name="connsiteX1" fmla="*/ 0 w 2549568"/>
              <a:gd name="connsiteY1" fmla="*/ 261866 h 423666"/>
              <a:gd name="connsiteX2" fmla="*/ 2549568 w 2549568"/>
              <a:gd name="connsiteY2" fmla="*/ 0 h 423666"/>
              <a:gd name="connsiteX3" fmla="*/ 1107002 w 2549568"/>
              <a:gd name="connsiteY3" fmla="*/ 423666 h 423666"/>
              <a:gd name="connsiteX0" fmla="*/ 2875522 w 2875522"/>
              <a:gd name="connsiteY0" fmla="*/ 674147 h 674147"/>
              <a:gd name="connsiteX1" fmla="*/ 0 w 2875522"/>
              <a:gd name="connsiteY1" fmla="*/ 261866 h 674147"/>
              <a:gd name="connsiteX2" fmla="*/ 2549568 w 2875522"/>
              <a:gd name="connsiteY2" fmla="*/ 0 h 674147"/>
              <a:gd name="connsiteX3" fmla="*/ 2875522 w 2875522"/>
              <a:gd name="connsiteY3" fmla="*/ 674147 h 674147"/>
              <a:gd name="connsiteX0" fmla="*/ 2875522 w 3220382"/>
              <a:gd name="connsiteY0" fmla="*/ 733084 h 733084"/>
              <a:gd name="connsiteX1" fmla="*/ 0 w 3220382"/>
              <a:gd name="connsiteY1" fmla="*/ 320803 h 733084"/>
              <a:gd name="connsiteX2" fmla="*/ 3220382 w 3220382"/>
              <a:gd name="connsiteY2" fmla="*/ 0 h 733084"/>
              <a:gd name="connsiteX3" fmla="*/ 2875522 w 3220382"/>
              <a:gd name="connsiteY3" fmla="*/ 733084 h 733084"/>
              <a:gd name="connsiteX0" fmla="*/ 3363390 w 3363390"/>
              <a:gd name="connsiteY0" fmla="*/ 806756 h 806756"/>
              <a:gd name="connsiteX1" fmla="*/ 0 w 3363390"/>
              <a:gd name="connsiteY1" fmla="*/ 320803 h 806756"/>
              <a:gd name="connsiteX2" fmla="*/ 3220382 w 3363390"/>
              <a:gd name="connsiteY2" fmla="*/ 0 h 806756"/>
              <a:gd name="connsiteX3" fmla="*/ 3363390 w 3363390"/>
              <a:gd name="connsiteY3" fmla="*/ 806756 h 806756"/>
              <a:gd name="connsiteX0" fmla="*/ 3485354 w 3485354"/>
              <a:gd name="connsiteY0" fmla="*/ 806756 h 806756"/>
              <a:gd name="connsiteX1" fmla="*/ 0 w 3485354"/>
              <a:gd name="connsiteY1" fmla="*/ 320802 h 806756"/>
              <a:gd name="connsiteX2" fmla="*/ 3342346 w 3485354"/>
              <a:gd name="connsiteY2" fmla="*/ 0 h 806756"/>
              <a:gd name="connsiteX3" fmla="*/ 3485354 w 3485354"/>
              <a:gd name="connsiteY3" fmla="*/ 806756 h 806756"/>
              <a:gd name="connsiteX0" fmla="*/ 3387780 w 3387780"/>
              <a:gd name="connsiteY0" fmla="*/ 789074 h 789074"/>
              <a:gd name="connsiteX1" fmla="*/ 0 w 3387780"/>
              <a:gd name="connsiteY1" fmla="*/ 320802 h 789074"/>
              <a:gd name="connsiteX2" fmla="*/ 3342346 w 3387780"/>
              <a:gd name="connsiteY2" fmla="*/ 0 h 789074"/>
              <a:gd name="connsiteX3" fmla="*/ 3387780 w 3387780"/>
              <a:gd name="connsiteY3" fmla="*/ 789074 h 7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7780" h="789074">
                <a:moveTo>
                  <a:pt x="3387780" y="789074"/>
                </a:moveTo>
                <a:lnTo>
                  <a:pt x="0" y="320802"/>
                </a:lnTo>
                <a:lnTo>
                  <a:pt x="3342346" y="0"/>
                </a:lnTo>
                <a:lnTo>
                  <a:pt x="3387780" y="78907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9" name="Zone de texte 22">
            <a:extLst>
              <a:ext uri="{FF2B5EF4-FFF2-40B4-BE49-F238E27FC236}">
                <a16:creationId xmlns:a16="http://schemas.microsoft.com/office/drawing/2014/main" id="{ADEC552D-3D3C-C347-A311-72F36DD82737}"/>
              </a:ext>
            </a:extLst>
          </p:cNvPr>
          <p:cNvSpPr txBox="1"/>
          <p:nvPr userDrawn="1"/>
        </p:nvSpPr>
        <p:spPr>
          <a:xfrm>
            <a:off x="420623" y="313856"/>
            <a:ext cx="8010697" cy="12194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Ministère De L’enseignement Supérieur Et De La Recherche Scientifique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Direction Générale Des Études Technologiques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nstitut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upérieur des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tudes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echnologiques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Kairouan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9A892E8A-3B67-8141-8964-753142EF8DD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3" y="809300"/>
            <a:ext cx="814556" cy="723980"/>
          </a:xfrm>
          <a:prstGeom prst="rect">
            <a:avLst/>
          </a:prstGeom>
        </p:spPr>
      </p:pic>
      <p:pic>
        <p:nvPicPr>
          <p:cNvPr id="33" name="Image 32" descr="Ministère de l’Enseignement Supérieur et de la Recherche ...">
            <a:extLst>
              <a:ext uri="{FF2B5EF4-FFF2-40B4-BE49-F238E27FC236}">
                <a16:creationId xmlns:a16="http://schemas.microsoft.com/office/drawing/2014/main" id="{15BE7F1A-67C6-4447-A6A2-F9B2E0363AF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111276" y="820643"/>
            <a:ext cx="1005193" cy="806522"/>
          </a:xfrm>
          <a:prstGeom prst="rect">
            <a:avLst/>
          </a:prstGeom>
          <a:ln>
            <a:noFill/>
          </a:ln>
        </p:spPr>
      </p:pic>
      <p:sp>
        <p:nvSpPr>
          <p:cNvPr id="24" name="Freeform 14">
            <a:extLst>
              <a:ext uri="{FF2B5EF4-FFF2-40B4-BE49-F238E27FC236}">
                <a16:creationId xmlns:a16="http://schemas.microsoft.com/office/drawing/2014/main" id="{42AB90A5-011B-FC42-B347-AFA5CB26F7B9}"/>
              </a:ext>
            </a:extLst>
          </p:cNvPr>
          <p:cNvSpPr/>
          <p:nvPr userDrawn="1"/>
        </p:nvSpPr>
        <p:spPr>
          <a:xfrm flipV="1">
            <a:off x="1645498" y="4972053"/>
            <a:ext cx="3142773" cy="1120739"/>
          </a:xfrm>
          <a:custGeom>
            <a:avLst/>
            <a:gdLst>
              <a:gd name="connsiteX0" fmla="*/ 2812211 w 2812211"/>
              <a:gd name="connsiteY0" fmla="*/ 0 h 940280"/>
              <a:gd name="connsiteX1" fmla="*/ 1949570 w 2812211"/>
              <a:gd name="connsiteY1" fmla="*/ 940280 h 940280"/>
              <a:gd name="connsiteX2" fmla="*/ 0 w 2812211"/>
              <a:gd name="connsiteY2" fmla="*/ 940280 h 940280"/>
              <a:gd name="connsiteX0" fmla="*/ 2722961 w 2722961"/>
              <a:gd name="connsiteY0" fmla="*/ 0 h 988444"/>
              <a:gd name="connsiteX1" fmla="*/ 1949570 w 2722961"/>
              <a:gd name="connsiteY1" fmla="*/ 988444 h 988444"/>
              <a:gd name="connsiteX2" fmla="*/ 0 w 2722961"/>
              <a:gd name="connsiteY2" fmla="*/ 988444 h 988444"/>
              <a:gd name="connsiteX0" fmla="*/ 2658503 w 2658503"/>
              <a:gd name="connsiteY0" fmla="*/ 0 h 1023229"/>
              <a:gd name="connsiteX1" fmla="*/ 1949570 w 2658503"/>
              <a:gd name="connsiteY1" fmla="*/ 1023229 h 1023229"/>
              <a:gd name="connsiteX2" fmla="*/ 0 w 2658503"/>
              <a:gd name="connsiteY2" fmla="*/ 1023229 h 102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8503" h="1023229">
                <a:moveTo>
                  <a:pt x="2658503" y="0"/>
                </a:moveTo>
                <a:lnTo>
                  <a:pt x="1949570" y="1023229"/>
                </a:lnTo>
                <a:lnTo>
                  <a:pt x="0" y="1023229"/>
                </a:lnTo>
              </a:path>
            </a:pathLst>
          </a:cu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3"/>
              </a:solidFill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F830846A-EE3E-F443-A7C5-F2DA56ED5153}"/>
              </a:ext>
            </a:extLst>
          </p:cNvPr>
          <p:cNvSpPr/>
          <p:nvPr userDrawn="1"/>
        </p:nvSpPr>
        <p:spPr>
          <a:xfrm flipV="1">
            <a:off x="4936380" y="4972053"/>
            <a:ext cx="3324481" cy="1065304"/>
          </a:xfrm>
          <a:custGeom>
            <a:avLst/>
            <a:gdLst>
              <a:gd name="connsiteX0" fmla="*/ 0 w 2631057"/>
              <a:gd name="connsiteY0" fmla="*/ 793631 h 793631"/>
              <a:gd name="connsiteX1" fmla="*/ 603849 w 2631057"/>
              <a:gd name="connsiteY1" fmla="*/ 0 h 793631"/>
              <a:gd name="connsiteX2" fmla="*/ 2631057 w 2631057"/>
              <a:gd name="connsiteY2" fmla="*/ 0 h 7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1057" h="793631">
                <a:moveTo>
                  <a:pt x="0" y="793631"/>
                </a:moveTo>
                <a:lnTo>
                  <a:pt x="603849" y="0"/>
                </a:lnTo>
                <a:lnTo>
                  <a:pt x="2631057" y="0"/>
                </a:lnTo>
              </a:path>
            </a:pathLst>
          </a:cu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32300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D51BE-9F64-AC4E-871D-CFC2AAAFC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6A251-57A8-BA48-997A-3F45B53D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7E1062-3F4A-D04B-9A62-9FFAB87BE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A4BCAA-1F73-0843-848D-6FAA5BCF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7C901A-AE60-4C44-A466-A1F2BCAC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117C70-4FD6-DC49-8D8F-E1A4DA25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03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1170D-877F-564D-8756-D144442E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AF6E3E-7A90-184E-9E20-53BE82DEE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ED1FF0-E98C-D341-AEAF-5833A11E2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2BA72F-64AB-6C43-B98C-DBE063F1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032467-5AF0-0342-BC25-7859015C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68A4B5-7062-AB4D-94D9-6A8EA9DC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8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098ED-B8BC-3C49-B319-1054A7E8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F3E6E7-A260-8340-B898-A5810FA7C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E28CF4-286D-F441-9328-765F90B7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098467-2EDE-064A-8ACB-8EBD805B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9732E-8ADB-1642-BF19-A73F1F49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11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93AA7C-6386-454E-A225-096E40BAD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D69FCF-F2E5-5246-8C63-128760390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3388C9-DBC8-AF49-9175-7A629A40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656F4-9CFC-C24B-846D-606F0618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9E259-9A00-A742-87E6-608C8D64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60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190D85C-31EB-4A75-915E-2C95A096231B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995114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354F78E-D5D6-4FC3-A4CA-5AE593088A5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840865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B111915-AB98-4076-9063-98C133143B0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686616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85EB07C-AC33-4480-B733-D1796F4650B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9532368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F7BFD2E-4B19-3F45-BB8B-FB11FC4471AC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62549F8-AB18-B24C-BFDE-5EAC3BE2F5D8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F39AE67-9E23-7047-872C-66783E38D1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630853FB-3F40-454D-9690-B69C9526F6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168181" y="6356350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139B484-194E-CD43-ADCE-16479A4F9514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B6D24A1F-FE3A-1F4F-924B-9973D9661CC3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4F49B051-540F-2847-8F87-1880A9E0BA02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3D9454CF-4DDF-D346-8403-27591AF28AFC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6243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3CD18-31FB-504D-834C-FD93F1844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AB1268-D12E-9845-8D5B-DA279C17A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98127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53F4C-D7BD-8A4F-8DDB-8E45F127F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463F0C-B71A-3B47-A7D3-B4E5CC190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5340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85AE5-4E35-9D4C-B06C-7EA3FEF8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DF9C0F-D4E4-134A-88C1-1B52F257D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9226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5E0A7-149C-B143-A6B1-992B26D0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493F8-50CE-B44C-A90C-90DEE8D75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1BF34A-1EB1-714D-A316-AB80F94A5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38879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B7E31-8B94-E144-8E37-4EC1C69E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0F9615-14B5-374D-8A76-7A4234C99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7FCE9B-7FE2-684E-863B-D1A1E25F1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E06A0C-9B25-984C-8A86-6FD6B3399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7B212F-B823-5C49-9234-4AEAFC81F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110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30781-65B4-2E48-A7E0-61799E24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043699-F288-FF42-91CB-961AF312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D29773-4E31-0449-8E92-8B42CD13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E03F69-2B5D-374F-8698-18C9781D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DB3CF90-3EF4-D84B-B706-9FE1F8EB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7"/>
            <a:ext cx="10515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3286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C5F15-1053-8B4B-90D9-CC18BC92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70707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4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47B05-95B5-9C4B-9B1F-9159C73F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018CF-1D66-1342-88C9-CF5682F6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339950-1C8A-BA4C-A88D-A7DA5A5B6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12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36CB3-C063-E44D-809A-FBBF207B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0AC4A5-68F5-914E-86EF-DE84E2D83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F6928A-18D2-1842-9434-648E07473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2734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5CEF5-6D9C-1646-AF13-AE07EE05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889E48-0A7D-694B-842C-E81D75DB8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733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DF8ECA-D8E2-5842-8F4B-915AEDBD4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8E69E1-FAE5-6241-BEC7-5CF989ED3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6743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190FD-C2F6-BA4C-8D53-B8708129BB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28723"/>
            <a:ext cx="12051792" cy="2447887"/>
          </a:xfrm>
        </p:spPr>
        <p:txBody>
          <a:bodyPr anchor="ctr"/>
          <a:lstStyle>
            <a:lvl1pPr algn="ctr">
              <a:defRPr sz="60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TITRE DE PFE</a:t>
            </a:r>
          </a:p>
        </p:txBody>
      </p:sp>
      <p:sp>
        <p:nvSpPr>
          <p:cNvPr id="7" name="Triangle isocèle 4">
            <a:extLst>
              <a:ext uri="{FF2B5EF4-FFF2-40B4-BE49-F238E27FC236}">
                <a16:creationId xmlns:a16="http://schemas.microsoft.com/office/drawing/2014/main" id="{54BD0629-E97B-4F43-B043-464A74C3F2D5}"/>
              </a:ext>
            </a:extLst>
          </p:cNvPr>
          <p:cNvSpPr/>
          <p:nvPr userDrawn="1"/>
        </p:nvSpPr>
        <p:spPr>
          <a:xfrm rot="1800000">
            <a:off x="10787668" y="110030"/>
            <a:ext cx="1684020" cy="1522730"/>
          </a:xfrm>
          <a:custGeom>
            <a:avLst/>
            <a:gdLst>
              <a:gd name="connsiteX0" fmla="*/ 0 w 838200"/>
              <a:gd name="connsiteY0" fmla="*/ 483228 h 483228"/>
              <a:gd name="connsiteX1" fmla="*/ 419100 w 838200"/>
              <a:gd name="connsiteY1" fmla="*/ 0 h 483228"/>
              <a:gd name="connsiteX2" fmla="*/ 838200 w 838200"/>
              <a:gd name="connsiteY2" fmla="*/ 483228 h 483228"/>
              <a:gd name="connsiteX3" fmla="*/ 0 w 838200"/>
              <a:gd name="connsiteY3" fmla="*/ 483228 h 483228"/>
              <a:gd name="connsiteX0" fmla="*/ 0 w 838200"/>
              <a:gd name="connsiteY0" fmla="*/ 983608 h 983608"/>
              <a:gd name="connsiteX1" fmla="*/ 295183 w 838200"/>
              <a:gd name="connsiteY1" fmla="*/ 0 h 983608"/>
              <a:gd name="connsiteX2" fmla="*/ 838200 w 838200"/>
              <a:gd name="connsiteY2" fmla="*/ 983608 h 983608"/>
              <a:gd name="connsiteX3" fmla="*/ 0 w 838200"/>
              <a:gd name="connsiteY3" fmla="*/ 983608 h 983608"/>
              <a:gd name="connsiteX0" fmla="*/ 0 w 647792"/>
              <a:gd name="connsiteY0" fmla="*/ 1027656 h 1027656"/>
              <a:gd name="connsiteX1" fmla="*/ 104775 w 647792"/>
              <a:gd name="connsiteY1" fmla="*/ 0 h 1027656"/>
              <a:gd name="connsiteX2" fmla="*/ 647792 w 647792"/>
              <a:gd name="connsiteY2" fmla="*/ 983608 h 1027656"/>
              <a:gd name="connsiteX3" fmla="*/ 0 w 647792"/>
              <a:gd name="connsiteY3" fmla="*/ 1027656 h 1027656"/>
              <a:gd name="connsiteX0" fmla="*/ 0 w 716335"/>
              <a:gd name="connsiteY0" fmla="*/ 1023235 h 1023235"/>
              <a:gd name="connsiteX1" fmla="*/ 173318 w 716335"/>
              <a:gd name="connsiteY1" fmla="*/ 0 h 1023235"/>
              <a:gd name="connsiteX2" fmla="*/ 716335 w 716335"/>
              <a:gd name="connsiteY2" fmla="*/ 983608 h 1023235"/>
              <a:gd name="connsiteX3" fmla="*/ 0 w 716335"/>
              <a:gd name="connsiteY3" fmla="*/ 1023235 h 1023235"/>
              <a:gd name="connsiteX0" fmla="*/ 0 w 1167344"/>
              <a:gd name="connsiteY0" fmla="*/ 1000346 h 1000346"/>
              <a:gd name="connsiteX1" fmla="*/ 624327 w 1167344"/>
              <a:gd name="connsiteY1" fmla="*/ 0 h 1000346"/>
              <a:gd name="connsiteX2" fmla="*/ 1167344 w 1167344"/>
              <a:gd name="connsiteY2" fmla="*/ 983608 h 1000346"/>
              <a:gd name="connsiteX3" fmla="*/ 0 w 1167344"/>
              <a:gd name="connsiteY3" fmla="*/ 1000346 h 1000346"/>
              <a:gd name="connsiteX0" fmla="*/ 0 w 1167344"/>
              <a:gd name="connsiteY0" fmla="*/ 1056059 h 1056059"/>
              <a:gd name="connsiteX1" fmla="*/ 587010 w 1167344"/>
              <a:gd name="connsiteY1" fmla="*/ 0 h 1056059"/>
              <a:gd name="connsiteX2" fmla="*/ 1167344 w 1167344"/>
              <a:gd name="connsiteY2" fmla="*/ 1039321 h 1056059"/>
              <a:gd name="connsiteX3" fmla="*/ 0 w 1167344"/>
              <a:gd name="connsiteY3" fmla="*/ 1056059 h 105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344" h="1056059">
                <a:moveTo>
                  <a:pt x="0" y="1056059"/>
                </a:moveTo>
                <a:lnTo>
                  <a:pt x="587010" y="0"/>
                </a:lnTo>
                <a:lnTo>
                  <a:pt x="1167344" y="1039321"/>
                </a:lnTo>
                <a:lnTo>
                  <a:pt x="0" y="1056059"/>
                </a:lnTo>
                <a:close/>
              </a:path>
            </a:pathLst>
          </a:cu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8" name="Rectangle 33">
            <a:extLst>
              <a:ext uri="{FF2B5EF4-FFF2-40B4-BE49-F238E27FC236}">
                <a16:creationId xmlns:a16="http://schemas.microsoft.com/office/drawing/2014/main" id="{6E804EB9-D313-034E-BCFA-3741EAF72907}"/>
              </a:ext>
            </a:extLst>
          </p:cNvPr>
          <p:cNvSpPr/>
          <p:nvPr userDrawn="1"/>
        </p:nvSpPr>
        <p:spPr>
          <a:xfrm>
            <a:off x="697832" y="165745"/>
            <a:ext cx="6916041" cy="233912"/>
          </a:xfrm>
          <a:prstGeom prst="rect">
            <a:avLst/>
          </a:prstGeom>
          <a:solidFill>
            <a:srgbClr val="18519D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9" name="Rectangle 33">
            <a:extLst>
              <a:ext uri="{FF2B5EF4-FFF2-40B4-BE49-F238E27FC236}">
                <a16:creationId xmlns:a16="http://schemas.microsoft.com/office/drawing/2014/main" id="{03DFFFD5-3099-044A-A402-60C7F5404301}"/>
              </a:ext>
            </a:extLst>
          </p:cNvPr>
          <p:cNvSpPr/>
          <p:nvPr userDrawn="1"/>
        </p:nvSpPr>
        <p:spPr>
          <a:xfrm rot="1645241">
            <a:off x="7370868" y="941220"/>
            <a:ext cx="3421640" cy="220594"/>
          </a:xfrm>
          <a:prstGeom prst="rect">
            <a:avLst/>
          </a:prstGeom>
          <a:solidFill>
            <a:srgbClr val="18519D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Triangle isocèle 3">
            <a:extLst>
              <a:ext uri="{FF2B5EF4-FFF2-40B4-BE49-F238E27FC236}">
                <a16:creationId xmlns:a16="http://schemas.microsoft.com/office/drawing/2014/main" id="{6C2F389E-CEE4-A048-A915-932F637D518E}"/>
              </a:ext>
            </a:extLst>
          </p:cNvPr>
          <p:cNvSpPr/>
          <p:nvPr userDrawn="1"/>
        </p:nvSpPr>
        <p:spPr>
          <a:xfrm rot="10800000">
            <a:off x="10467474" y="1060055"/>
            <a:ext cx="1005193" cy="919315"/>
          </a:xfrm>
          <a:custGeom>
            <a:avLst/>
            <a:gdLst>
              <a:gd name="connsiteX0" fmla="*/ 0 w 2886075"/>
              <a:gd name="connsiteY0" fmla="*/ 1181100 h 1181100"/>
              <a:gd name="connsiteX1" fmla="*/ 1443038 w 2886075"/>
              <a:gd name="connsiteY1" fmla="*/ 0 h 1181100"/>
              <a:gd name="connsiteX2" fmla="*/ 2886075 w 2886075"/>
              <a:gd name="connsiteY2" fmla="*/ 1181100 h 1181100"/>
              <a:gd name="connsiteX3" fmla="*/ 0 w 2886075"/>
              <a:gd name="connsiteY3" fmla="*/ 1181100 h 1181100"/>
              <a:gd name="connsiteX0" fmla="*/ 0 w 3333750"/>
              <a:gd name="connsiteY0" fmla="*/ 1190625 h 1190625"/>
              <a:gd name="connsiteX1" fmla="*/ 1890713 w 3333750"/>
              <a:gd name="connsiteY1" fmla="*/ 0 h 1190625"/>
              <a:gd name="connsiteX2" fmla="*/ 3333750 w 3333750"/>
              <a:gd name="connsiteY2" fmla="*/ 1181100 h 1190625"/>
              <a:gd name="connsiteX3" fmla="*/ 0 w 3333750"/>
              <a:gd name="connsiteY3" fmla="*/ 1190625 h 1190625"/>
              <a:gd name="connsiteX0" fmla="*/ 0 w 3333750"/>
              <a:gd name="connsiteY0" fmla="*/ 1190625 h 1190625"/>
              <a:gd name="connsiteX1" fmla="*/ 985838 w 3333750"/>
              <a:gd name="connsiteY1" fmla="*/ 0 h 1190625"/>
              <a:gd name="connsiteX2" fmla="*/ 3333750 w 3333750"/>
              <a:gd name="connsiteY2" fmla="*/ 1181100 h 1190625"/>
              <a:gd name="connsiteX3" fmla="*/ 0 w 3333750"/>
              <a:gd name="connsiteY3" fmla="*/ 1190625 h 1190625"/>
              <a:gd name="connsiteX0" fmla="*/ 1045670 w 2347913"/>
              <a:gd name="connsiteY0" fmla="*/ 1555603 h 1555603"/>
              <a:gd name="connsiteX1" fmla="*/ 1 w 2347913"/>
              <a:gd name="connsiteY1" fmla="*/ 0 h 1555603"/>
              <a:gd name="connsiteX2" fmla="*/ 2347913 w 2347913"/>
              <a:gd name="connsiteY2" fmla="*/ 1181100 h 1555603"/>
              <a:gd name="connsiteX3" fmla="*/ 1045670 w 2347913"/>
              <a:gd name="connsiteY3" fmla="*/ 1555603 h 1555603"/>
              <a:gd name="connsiteX0" fmla="*/ 785220 w 2087463"/>
              <a:gd name="connsiteY0" fmla="*/ 374503 h 374503"/>
              <a:gd name="connsiteX1" fmla="*/ 0 w 2087463"/>
              <a:gd name="connsiteY1" fmla="*/ 178129 h 374503"/>
              <a:gd name="connsiteX2" fmla="*/ 2087463 w 2087463"/>
              <a:gd name="connsiteY2" fmla="*/ 0 h 374503"/>
              <a:gd name="connsiteX3" fmla="*/ 785220 w 2087463"/>
              <a:gd name="connsiteY3" fmla="*/ 374503 h 374503"/>
              <a:gd name="connsiteX0" fmla="*/ 785220 w 2351522"/>
              <a:gd name="connsiteY0" fmla="*/ 438302 h 438302"/>
              <a:gd name="connsiteX1" fmla="*/ 0 w 2351522"/>
              <a:gd name="connsiteY1" fmla="*/ 241928 h 438302"/>
              <a:gd name="connsiteX2" fmla="*/ 2351522 w 2351522"/>
              <a:gd name="connsiteY2" fmla="*/ 0 h 438302"/>
              <a:gd name="connsiteX3" fmla="*/ 785220 w 2351522"/>
              <a:gd name="connsiteY3" fmla="*/ 438302 h 438302"/>
              <a:gd name="connsiteX0" fmla="*/ 851239 w 2351522"/>
              <a:gd name="connsiteY0" fmla="*/ 430327 h 430327"/>
              <a:gd name="connsiteX1" fmla="*/ 0 w 2351522"/>
              <a:gd name="connsiteY1" fmla="*/ 241928 h 430327"/>
              <a:gd name="connsiteX2" fmla="*/ 2351522 w 2351522"/>
              <a:gd name="connsiteY2" fmla="*/ 0 h 430327"/>
              <a:gd name="connsiteX3" fmla="*/ 851239 w 2351522"/>
              <a:gd name="connsiteY3" fmla="*/ 430327 h 430327"/>
              <a:gd name="connsiteX0" fmla="*/ 1049285 w 2549568"/>
              <a:gd name="connsiteY0" fmla="*/ 430327 h 430327"/>
              <a:gd name="connsiteX1" fmla="*/ 0 w 2549568"/>
              <a:gd name="connsiteY1" fmla="*/ 261866 h 430327"/>
              <a:gd name="connsiteX2" fmla="*/ 2549568 w 2549568"/>
              <a:gd name="connsiteY2" fmla="*/ 0 h 430327"/>
              <a:gd name="connsiteX3" fmla="*/ 1049285 w 2549568"/>
              <a:gd name="connsiteY3" fmla="*/ 430327 h 430327"/>
              <a:gd name="connsiteX0" fmla="*/ 1148303 w 2549568"/>
              <a:gd name="connsiteY0" fmla="*/ 410390 h 410390"/>
              <a:gd name="connsiteX1" fmla="*/ 0 w 2549568"/>
              <a:gd name="connsiteY1" fmla="*/ 261866 h 410390"/>
              <a:gd name="connsiteX2" fmla="*/ 2549568 w 2549568"/>
              <a:gd name="connsiteY2" fmla="*/ 0 h 410390"/>
              <a:gd name="connsiteX3" fmla="*/ 1148303 w 2549568"/>
              <a:gd name="connsiteY3" fmla="*/ 410390 h 410390"/>
              <a:gd name="connsiteX0" fmla="*/ 1148303 w 2549568"/>
              <a:gd name="connsiteY0" fmla="*/ 418365 h 418365"/>
              <a:gd name="connsiteX1" fmla="*/ 0 w 2549568"/>
              <a:gd name="connsiteY1" fmla="*/ 261866 h 418365"/>
              <a:gd name="connsiteX2" fmla="*/ 2549568 w 2549568"/>
              <a:gd name="connsiteY2" fmla="*/ 0 h 418365"/>
              <a:gd name="connsiteX3" fmla="*/ 1148303 w 2549568"/>
              <a:gd name="connsiteY3" fmla="*/ 418365 h 418365"/>
              <a:gd name="connsiteX0" fmla="*/ 1065784 w 2549568"/>
              <a:gd name="connsiteY0" fmla="*/ 410390 h 410390"/>
              <a:gd name="connsiteX1" fmla="*/ 0 w 2549568"/>
              <a:gd name="connsiteY1" fmla="*/ 261866 h 410390"/>
              <a:gd name="connsiteX2" fmla="*/ 2549568 w 2549568"/>
              <a:gd name="connsiteY2" fmla="*/ 0 h 410390"/>
              <a:gd name="connsiteX3" fmla="*/ 1065784 w 2549568"/>
              <a:gd name="connsiteY3" fmla="*/ 410390 h 410390"/>
              <a:gd name="connsiteX0" fmla="*/ 1107002 w 2549568"/>
              <a:gd name="connsiteY0" fmla="*/ 417028 h 417028"/>
              <a:gd name="connsiteX1" fmla="*/ 0 w 2549568"/>
              <a:gd name="connsiteY1" fmla="*/ 261866 h 417028"/>
              <a:gd name="connsiteX2" fmla="*/ 2549568 w 2549568"/>
              <a:gd name="connsiteY2" fmla="*/ 0 h 417028"/>
              <a:gd name="connsiteX3" fmla="*/ 1107002 w 2549568"/>
              <a:gd name="connsiteY3" fmla="*/ 417028 h 417028"/>
              <a:gd name="connsiteX0" fmla="*/ 1107002 w 2549568"/>
              <a:gd name="connsiteY0" fmla="*/ 423666 h 423666"/>
              <a:gd name="connsiteX1" fmla="*/ 0 w 2549568"/>
              <a:gd name="connsiteY1" fmla="*/ 261866 h 423666"/>
              <a:gd name="connsiteX2" fmla="*/ 2549568 w 2549568"/>
              <a:gd name="connsiteY2" fmla="*/ 0 h 423666"/>
              <a:gd name="connsiteX3" fmla="*/ 1107002 w 2549568"/>
              <a:gd name="connsiteY3" fmla="*/ 423666 h 423666"/>
              <a:gd name="connsiteX0" fmla="*/ 2875522 w 2875522"/>
              <a:gd name="connsiteY0" fmla="*/ 674147 h 674147"/>
              <a:gd name="connsiteX1" fmla="*/ 0 w 2875522"/>
              <a:gd name="connsiteY1" fmla="*/ 261866 h 674147"/>
              <a:gd name="connsiteX2" fmla="*/ 2549568 w 2875522"/>
              <a:gd name="connsiteY2" fmla="*/ 0 h 674147"/>
              <a:gd name="connsiteX3" fmla="*/ 2875522 w 2875522"/>
              <a:gd name="connsiteY3" fmla="*/ 674147 h 674147"/>
              <a:gd name="connsiteX0" fmla="*/ 2875522 w 3220382"/>
              <a:gd name="connsiteY0" fmla="*/ 733084 h 733084"/>
              <a:gd name="connsiteX1" fmla="*/ 0 w 3220382"/>
              <a:gd name="connsiteY1" fmla="*/ 320803 h 733084"/>
              <a:gd name="connsiteX2" fmla="*/ 3220382 w 3220382"/>
              <a:gd name="connsiteY2" fmla="*/ 0 h 733084"/>
              <a:gd name="connsiteX3" fmla="*/ 2875522 w 3220382"/>
              <a:gd name="connsiteY3" fmla="*/ 733084 h 733084"/>
              <a:gd name="connsiteX0" fmla="*/ 3363390 w 3363390"/>
              <a:gd name="connsiteY0" fmla="*/ 806756 h 806756"/>
              <a:gd name="connsiteX1" fmla="*/ 0 w 3363390"/>
              <a:gd name="connsiteY1" fmla="*/ 320803 h 806756"/>
              <a:gd name="connsiteX2" fmla="*/ 3220382 w 3363390"/>
              <a:gd name="connsiteY2" fmla="*/ 0 h 806756"/>
              <a:gd name="connsiteX3" fmla="*/ 3363390 w 3363390"/>
              <a:gd name="connsiteY3" fmla="*/ 806756 h 806756"/>
              <a:gd name="connsiteX0" fmla="*/ 3485354 w 3485354"/>
              <a:gd name="connsiteY0" fmla="*/ 806756 h 806756"/>
              <a:gd name="connsiteX1" fmla="*/ 0 w 3485354"/>
              <a:gd name="connsiteY1" fmla="*/ 320802 h 806756"/>
              <a:gd name="connsiteX2" fmla="*/ 3342346 w 3485354"/>
              <a:gd name="connsiteY2" fmla="*/ 0 h 806756"/>
              <a:gd name="connsiteX3" fmla="*/ 3485354 w 3485354"/>
              <a:gd name="connsiteY3" fmla="*/ 806756 h 806756"/>
              <a:gd name="connsiteX0" fmla="*/ 3387780 w 3387780"/>
              <a:gd name="connsiteY0" fmla="*/ 789074 h 789074"/>
              <a:gd name="connsiteX1" fmla="*/ 0 w 3387780"/>
              <a:gd name="connsiteY1" fmla="*/ 320802 h 789074"/>
              <a:gd name="connsiteX2" fmla="*/ 3342346 w 3387780"/>
              <a:gd name="connsiteY2" fmla="*/ 0 h 789074"/>
              <a:gd name="connsiteX3" fmla="*/ 3387780 w 3387780"/>
              <a:gd name="connsiteY3" fmla="*/ 789074 h 7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7780" h="789074">
                <a:moveTo>
                  <a:pt x="3387780" y="789074"/>
                </a:moveTo>
                <a:lnTo>
                  <a:pt x="0" y="320802"/>
                </a:lnTo>
                <a:lnTo>
                  <a:pt x="3342346" y="0"/>
                </a:lnTo>
                <a:lnTo>
                  <a:pt x="3387780" y="78907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Préparation 12">
            <a:extLst>
              <a:ext uri="{FF2B5EF4-FFF2-40B4-BE49-F238E27FC236}">
                <a16:creationId xmlns:a16="http://schemas.microsoft.com/office/drawing/2014/main" id="{3B2E45BA-87C1-1D48-B487-6C223821FD4E}"/>
              </a:ext>
            </a:extLst>
          </p:cNvPr>
          <p:cNvSpPr/>
          <p:nvPr userDrawn="1"/>
        </p:nvSpPr>
        <p:spPr>
          <a:xfrm>
            <a:off x="1143073" y="4823256"/>
            <a:ext cx="3196324" cy="1759204"/>
          </a:xfrm>
          <a:prstGeom prst="flowChartPreparation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réparation 13">
            <a:extLst>
              <a:ext uri="{FF2B5EF4-FFF2-40B4-BE49-F238E27FC236}">
                <a16:creationId xmlns:a16="http://schemas.microsoft.com/office/drawing/2014/main" id="{DC739DB5-3420-4E4F-ADFD-31AA69CD1376}"/>
              </a:ext>
            </a:extLst>
          </p:cNvPr>
          <p:cNvSpPr/>
          <p:nvPr userDrawn="1"/>
        </p:nvSpPr>
        <p:spPr>
          <a:xfrm>
            <a:off x="4375973" y="4750104"/>
            <a:ext cx="6943622" cy="1959552"/>
          </a:xfrm>
          <a:prstGeom prst="flowChartPreparation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 de texte 22">
            <a:extLst>
              <a:ext uri="{FF2B5EF4-FFF2-40B4-BE49-F238E27FC236}">
                <a16:creationId xmlns:a16="http://schemas.microsoft.com/office/drawing/2014/main" id="{ADEC552D-3D3C-C347-A311-72F36DD82737}"/>
              </a:ext>
            </a:extLst>
          </p:cNvPr>
          <p:cNvSpPr txBox="1"/>
          <p:nvPr userDrawn="1"/>
        </p:nvSpPr>
        <p:spPr>
          <a:xfrm>
            <a:off x="420623" y="313856"/>
            <a:ext cx="8010697" cy="12194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Ministère De L’enseignement Supérieur Et De La Recherche Scientifique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Direction Générale Des Études Technologiques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 algn="ctr"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nstitut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upérieur des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tudes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echnologiques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1600" dirty="0">
                <a:solidFill>
                  <a:srgbClr val="4D5156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7519D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Kairouan</a:t>
            </a:r>
            <a:endParaRPr lang="fr-FR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457200"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9A892E8A-3B67-8141-8964-753142EF8DD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3" y="809300"/>
            <a:ext cx="814556" cy="723980"/>
          </a:xfrm>
          <a:prstGeom prst="rect">
            <a:avLst/>
          </a:prstGeom>
        </p:spPr>
      </p:pic>
      <p:pic>
        <p:nvPicPr>
          <p:cNvPr id="33" name="Image 32" descr="Ministère de l’Enseignement Supérieur et de la Recherche ...">
            <a:extLst>
              <a:ext uri="{FF2B5EF4-FFF2-40B4-BE49-F238E27FC236}">
                <a16:creationId xmlns:a16="http://schemas.microsoft.com/office/drawing/2014/main" id="{15BE7F1A-67C6-4447-A6A2-F9B2E0363AF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111276" y="820643"/>
            <a:ext cx="1005193" cy="80652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9995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>
            <a:extLst>
              <a:ext uri="{FF2B5EF4-FFF2-40B4-BE49-F238E27FC236}">
                <a16:creationId xmlns:a16="http://schemas.microsoft.com/office/drawing/2014/main" id="{F5698F19-6A15-DE48-878F-01C7648B5977}"/>
              </a:ext>
            </a:extLst>
          </p:cNvPr>
          <p:cNvGrpSpPr/>
          <p:nvPr userDrawn="1"/>
        </p:nvGrpSpPr>
        <p:grpSpPr>
          <a:xfrm>
            <a:off x="1874187" y="2747449"/>
            <a:ext cx="777008" cy="947750"/>
            <a:chOff x="7931851" y="2464731"/>
            <a:chExt cx="1002842" cy="122321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54ED693-91C6-BE46-A131-23623D5CDE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03F5E29-7243-C349-85EC-E65E581C4A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6F1F43F-4AC1-3148-A2F6-50FCC6F727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A9AE0AD-2687-2740-9852-5625D8B70A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8E25150-C6C3-804C-A92D-2828E12E1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8D4043F-A87F-C24B-A97E-744089C301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5203561-0A17-CF4E-9BD3-01B547F1C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8EC9AE3-F9B3-BE45-BEBD-F641A9EC22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65F4427-75A6-CB46-9014-501F168F2D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13AFDDE-BAB7-9143-8FEF-117C9F0D4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274E6396-5411-8E46-8A56-26768A3272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312AD1F-7213-674D-9761-88D96648F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148957A-5692-F541-A806-CE0D65587E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86C28D4-4CA2-F248-8D78-54F501B4B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" name="Group 41">
            <a:extLst>
              <a:ext uri="{FF2B5EF4-FFF2-40B4-BE49-F238E27FC236}">
                <a16:creationId xmlns:a16="http://schemas.microsoft.com/office/drawing/2014/main" id="{7A3B567C-254F-674C-A56D-3E85E6EFA252}"/>
              </a:ext>
            </a:extLst>
          </p:cNvPr>
          <p:cNvGrpSpPr/>
          <p:nvPr userDrawn="1"/>
        </p:nvGrpSpPr>
        <p:grpSpPr>
          <a:xfrm>
            <a:off x="1857688" y="3107818"/>
            <a:ext cx="419419" cy="451248"/>
            <a:chOff x="5995988" y="2712903"/>
            <a:chExt cx="2457450" cy="2587625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53063F6-2BA1-1D44-8D41-E99A2353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9196E69C-474E-7E4A-9708-565EAE110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6EC8F7-9826-A045-BDEB-92D93BACD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EAB46828-8200-BF4A-8620-CE9B3F45B2CD}"/>
              </a:ext>
            </a:extLst>
          </p:cNvPr>
          <p:cNvSpPr txBox="1"/>
          <p:nvPr userDrawn="1"/>
        </p:nvSpPr>
        <p:spPr>
          <a:xfrm>
            <a:off x="3240268" y="801584"/>
            <a:ext cx="697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DC189C5-562F-D04E-AD16-71876FCEA96D}"/>
              </a:ext>
            </a:extLst>
          </p:cNvPr>
          <p:cNvSpPr txBox="1"/>
          <p:nvPr userDrawn="1"/>
        </p:nvSpPr>
        <p:spPr>
          <a:xfrm>
            <a:off x="3169929" y="4669241"/>
            <a:ext cx="697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65000"/>
                  </a:schemeClr>
                </a:solidFill>
              </a:rPr>
              <a:t>Modifiez le style du titre</a:t>
            </a:r>
            <a:endParaRPr lang="fr-FR" sz="36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59B9F6E-CF72-374D-B1AC-38A07D33CFEC}"/>
              </a:ext>
            </a:extLst>
          </p:cNvPr>
          <p:cNvGrpSpPr/>
          <p:nvPr userDrawn="1"/>
        </p:nvGrpSpPr>
        <p:grpSpPr>
          <a:xfrm>
            <a:off x="1393359" y="1567189"/>
            <a:ext cx="1435161" cy="803559"/>
            <a:chOff x="3428751" y="2339975"/>
            <a:chExt cx="2894650" cy="2609850"/>
          </a:xfrm>
        </p:grpSpPr>
        <p:sp>
          <p:nvSpPr>
            <p:cNvPr id="30" name="Arrow: Chevron 5">
              <a:extLst>
                <a:ext uri="{FF2B5EF4-FFF2-40B4-BE49-F238E27FC236}">
                  <a16:creationId xmlns:a16="http://schemas.microsoft.com/office/drawing/2014/main" id="{61049FB4-49C8-224B-819B-AAF87B6EFEAA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2808DE8F-D456-D740-A739-14E6867A8BDA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1947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08EEB45B-7A8F-8744-B837-59915607A316}"/>
              </a:ext>
            </a:extLst>
          </p:cNvPr>
          <p:cNvSpPr txBox="1"/>
          <p:nvPr userDrawn="1"/>
        </p:nvSpPr>
        <p:spPr>
          <a:xfrm>
            <a:off x="3246100" y="1662184"/>
            <a:ext cx="697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 de l’entreprise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767DDD2-7DD1-3845-80AF-563DA7AA46E2}"/>
              </a:ext>
            </a:extLst>
          </p:cNvPr>
          <p:cNvGrpSpPr/>
          <p:nvPr userDrawn="1"/>
        </p:nvGrpSpPr>
        <p:grpSpPr>
          <a:xfrm>
            <a:off x="1359063" y="638528"/>
            <a:ext cx="1435161" cy="843889"/>
            <a:chOff x="3428751" y="2339975"/>
            <a:chExt cx="2894650" cy="2740836"/>
          </a:xfrm>
        </p:grpSpPr>
        <p:sp>
          <p:nvSpPr>
            <p:cNvPr id="34" name="Arrow: Chevron 5">
              <a:extLst>
                <a:ext uri="{FF2B5EF4-FFF2-40B4-BE49-F238E27FC236}">
                  <a16:creationId xmlns:a16="http://schemas.microsoft.com/office/drawing/2014/main" id="{C553FE2E-1E5F-1743-8630-9F5638E9462A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F4AC117C-F524-C043-89C5-CC8001278B48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1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0A4BD3C-AF8E-4349-BE4E-27D7CAF88EA9}"/>
              </a:ext>
            </a:extLst>
          </p:cNvPr>
          <p:cNvGrpSpPr/>
          <p:nvPr userDrawn="1"/>
        </p:nvGrpSpPr>
        <p:grpSpPr>
          <a:xfrm>
            <a:off x="1340994" y="2508482"/>
            <a:ext cx="1435161" cy="843889"/>
            <a:chOff x="3428751" y="2339975"/>
            <a:chExt cx="2894650" cy="2740836"/>
          </a:xfrm>
        </p:grpSpPr>
        <p:sp>
          <p:nvSpPr>
            <p:cNvPr id="37" name="Arrow: Chevron 5">
              <a:extLst>
                <a:ext uri="{FF2B5EF4-FFF2-40B4-BE49-F238E27FC236}">
                  <a16:creationId xmlns:a16="http://schemas.microsoft.com/office/drawing/2014/main" id="{7D559800-31FD-E44E-A933-75E1927E07DB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Box 15">
              <a:extLst>
                <a:ext uri="{FF2B5EF4-FFF2-40B4-BE49-F238E27FC236}">
                  <a16:creationId xmlns:a16="http://schemas.microsoft.com/office/drawing/2014/main" id="{87DCC2F5-ACAA-3E4D-9691-5A4BF3CF5CB1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3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89DEFB23-1205-0645-9542-8E1CFDB9915E}"/>
              </a:ext>
            </a:extLst>
          </p:cNvPr>
          <p:cNvGrpSpPr/>
          <p:nvPr userDrawn="1"/>
        </p:nvGrpSpPr>
        <p:grpSpPr>
          <a:xfrm>
            <a:off x="1303009" y="3493663"/>
            <a:ext cx="1435161" cy="843889"/>
            <a:chOff x="3428751" y="2339975"/>
            <a:chExt cx="2894650" cy="2740836"/>
          </a:xfrm>
        </p:grpSpPr>
        <p:sp>
          <p:nvSpPr>
            <p:cNvPr id="40" name="Arrow: Chevron 5">
              <a:extLst>
                <a:ext uri="{FF2B5EF4-FFF2-40B4-BE49-F238E27FC236}">
                  <a16:creationId xmlns:a16="http://schemas.microsoft.com/office/drawing/2014/main" id="{FAB6AE0E-9E26-4B4C-9857-D83AC5ED6922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15">
              <a:extLst>
                <a:ext uri="{FF2B5EF4-FFF2-40B4-BE49-F238E27FC236}">
                  <a16:creationId xmlns:a16="http://schemas.microsoft.com/office/drawing/2014/main" id="{F47245C3-B392-4E4E-BADA-ED044A5B82E5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4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7B3689ED-0134-2448-9AE6-129153415451}"/>
              </a:ext>
            </a:extLst>
          </p:cNvPr>
          <p:cNvGrpSpPr/>
          <p:nvPr userDrawn="1"/>
        </p:nvGrpSpPr>
        <p:grpSpPr>
          <a:xfrm>
            <a:off x="1317188" y="4471683"/>
            <a:ext cx="1435161" cy="843889"/>
            <a:chOff x="3428751" y="2339975"/>
            <a:chExt cx="2894650" cy="2740836"/>
          </a:xfrm>
        </p:grpSpPr>
        <p:sp>
          <p:nvSpPr>
            <p:cNvPr id="43" name="Arrow: Chevron 5">
              <a:extLst>
                <a:ext uri="{FF2B5EF4-FFF2-40B4-BE49-F238E27FC236}">
                  <a16:creationId xmlns:a16="http://schemas.microsoft.com/office/drawing/2014/main" id="{8F7259EA-CC9B-3542-AC2E-36C618844541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15">
              <a:extLst>
                <a:ext uri="{FF2B5EF4-FFF2-40B4-BE49-F238E27FC236}">
                  <a16:creationId xmlns:a16="http://schemas.microsoft.com/office/drawing/2014/main" id="{83E548A3-8644-564C-97BC-5DCA561B7FF3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5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45" name="ZoneTexte 44">
            <a:extLst>
              <a:ext uri="{FF2B5EF4-FFF2-40B4-BE49-F238E27FC236}">
                <a16:creationId xmlns:a16="http://schemas.microsoft.com/office/drawing/2014/main" id="{92395B83-7A61-5C40-AEA5-A6E5E89D5F3A}"/>
              </a:ext>
            </a:extLst>
          </p:cNvPr>
          <p:cNvSpPr txBox="1"/>
          <p:nvPr userDrawn="1"/>
        </p:nvSpPr>
        <p:spPr>
          <a:xfrm>
            <a:off x="3169929" y="5566029"/>
            <a:ext cx="697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et perspectives</a:t>
            </a: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1A9CF9CE-5C0C-1141-9733-132A1C5A059E}"/>
              </a:ext>
            </a:extLst>
          </p:cNvPr>
          <p:cNvGrpSpPr/>
          <p:nvPr userDrawn="1"/>
        </p:nvGrpSpPr>
        <p:grpSpPr>
          <a:xfrm>
            <a:off x="1314233" y="5430026"/>
            <a:ext cx="1435161" cy="843889"/>
            <a:chOff x="3428751" y="2339975"/>
            <a:chExt cx="2894650" cy="2740836"/>
          </a:xfrm>
        </p:grpSpPr>
        <p:sp>
          <p:nvSpPr>
            <p:cNvPr id="47" name="Arrow: Chevron 5">
              <a:extLst>
                <a:ext uri="{FF2B5EF4-FFF2-40B4-BE49-F238E27FC236}">
                  <a16:creationId xmlns:a16="http://schemas.microsoft.com/office/drawing/2014/main" id="{B9039924-097B-6342-A69A-DA19F3706E8B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908F434B-99BB-944B-8F21-2B9D3BDBDA21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6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51" name="Titre 1">
            <a:extLst>
              <a:ext uri="{FF2B5EF4-FFF2-40B4-BE49-F238E27FC236}">
                <a16:creationId xmlns:a16="http://schemas.microsoft.com/office/drawing/2014/main" id="{CA713235-58B0-E145-940C-A34DD80BD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34" y="2581146"/>
            <a:ext cx="6040291" cy="809229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3372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  <p:bldP spid="45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70B690-BA01-054C-AF26-0CE93B9407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3800" b="1" i="0">
                <a:solidFill>
                  <a:schemeClr val="accent1"/>
                </a:solidFill>
                <a:latin typeface="Cambria" panose="02040503050406030204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232535-9884-4048-9039-77739027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7"/>
            <a:ext cx="10515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9A59FA-45D0-BD48-85B6-3389D96E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0FB6F-EA89-9F4A-9BFE-70B5FFCE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4F0BD5-4B69-0D4E-906F-3DF0B64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81" y="6356350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E8BB8C9-E304-234D-ADC4-A27506044C07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407EAFD-AB44-C44E-A99E-E8234E94A0C2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01FA386-175D-6F41-9F27-019CE01EC5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D367C5D9-55AB-244E-923D-93C48863B49D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FB4491D5-9F08-CF40-8D46-8A041E1AD941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CCC2B96E-B74A-5947-8CC8-81903C7B8F09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E08035E8-B7B2-FB4C-A307-07F062FEA61B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315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5EA02-D6FF-AE40-9945-54EF2800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57F789-B667-194B-A535-95490F78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BF3248-DF47-B040-B4AF-14952647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3867C-B6D5-E645-A0AD-8882A08D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1DEB7A-8332-214D-8337-3593E6C8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53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>
            <a:extLst>
              <a:ext uri="{FF2B5EF4-FFF2-40B4-BE49-F238E27FC236}">
                <a16:creationId xmlns:a16="http://schemas.microsoft.com/office/drawing/2014/main" id="{F5698F19-6A15-DE48-878F-01C7648B5977}"/>
              </a:ext>
            </a:extLst>
          </p:cNvPr>
          <p:cNvGrpSpPr/>
          <p:nvPr userDrawn="1"/>
        </p:nvGrpSpPr>
        <p:grpSpPr>
          <a:xfrm>
            <a:off x="1874187" y="2747449"/>
            <a:ext cx="777008" cy="947750"/>
            <a:chOff x="7931851" y="2464731"/>
            <a:chExt cx="1002842" cy="122321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54ED693-91C6-BE46-A131-23623D5CDE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03F5E29-7243-C349-85EC-E65E581C4A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6F1F43F-4AC1-3148-A2F6-50FCC6F727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A9AE0AD-2687-2740-9852-5625D8B70A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8E25150-C6C3-804C-A92D-2828E12E1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8D4043F-A87F-C24B-A97E-744089C301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5203561-0A17-CF4E-9BD3-01B547F1C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8EC9AE3-F9B3-BE45-BEBD-F641A9EC22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65F4427-75A6-CB46-9014-501F168F2D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13AFDDE-BAB7-9143-8FEF-117C9F0D4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274E6396-5411-8E46-8A56-26768A3272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312AD1F-7213-674D-9761-88D96648F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148957A-5692-F541-A806-CE0D65587E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86C28D4-4CA2-F248-8D78-54F501B4B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" name="Group 41">
            <a:extLst>
              <a:ext uri="{FF2B5EF4-FFF2-40B4-BE49-F238E27FC236}">
                <a16:creationId xmlns:a16="http://schemas.microsoft.com/office/drawing/2014/main" id="{7A3B567C-254F-674C-A56D-3E85E6EFA252}"/>
              </a:ext>
            </a:extLst>
          </p:cNvPr>
          <p:cNvGrpSpPr/>
          <p:nvPr userDrawn="1"/>
        </p:nvGrpSpPr>
        <p:grpSpPr>
          <a:xfrm>
            <a:off x="1857688" y="3107818"/>
            <a:ext cx="419419" cy="451248"/>
            <a:chOff x="5995988" y="2712903"/>
            <a:chExt cx="2457450" cy="2587625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53063F6-2BA1-1D44-8D41-E99A2353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9196E69C-474E-7E4A-9708-565EAE110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6EC8F7-9826-A045-BDEB-92D93BACD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59B9F6E-CF72-374D-B1AC-38A07D33CFEC}"/>
              </a:ext>
            </a:extLst>
          </p:cNvPr>
          <p:cNvGrpSpPr/>
          <p:nvPr userDrawn="1"/>
        </p:nvGrpSpPr>
        <p:grpSpPr>
          <a:xfrm>
            <a:off x="1393359" y="1567189"/>
            <a:ext cx="1435161" cy="803559"/>
            <a:chOff x="3428751" y="2339975"/>
            <a:chExt cx="2894650" cy="2609850"/>
          </a:xfrm>
        </p:grpSpPr>
        <p:sp>
          <p:nvSpPr>
            <p:cNvPr id="30" name="Arrow: Chevron 5">
              <a:extLst>
                <a:ext uri="{FF2B5EF4-FFF2-40B4-BE49-F238E27FC236}">
                  <a16:creationId xmlns:a16="http://schemas.microsoft.com/office/drawing/2014/main" id="{61049FB4-49C8-224B-819B-AAF87B6EFEAA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2808DE8F-D456-D740-A739-14E6867A8BDA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1947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767DDD2-7DD1-3845-80AF-563DA7AA46E2}"/>
              </a:ext>
            </a:extLst>
          </p:cNvPr>
          <p:cNvGrpSpPr/>
          <p:nvPr userDrawn="1"/>
        </p:nvGrpSpPr>
        <p:grpSpPr>
          <a:xfrm>
            <a:off x="1359063" y="638528"/>
            <a:ext cx="1435161" cy="843889"/>
            <a:chOff x="3428751" y="2339975"/>
            <a:chExt cx="2894650" cy="2740836"/>
          </a:xfrm>
        </p:grpSpPr>
        <p:sp>
          <p:nvSpPr>
            <p:cNvPr id="34" name="Arrow: Chevron 5">
              <a:extLst>
                <a:ext uri="{FF2B5EF4-FFF2-40B4-BE49-F238E27FC236}">
                  <a16:creationId xmlns:a16="http://schemas.microsoft.com/office/drawing/2014/main" id="{C553FE2E-1E5F-1743-8630-9F5638E9462A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F4AC117C-F524-C043-89C5-CC8001278B48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1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0A4BD3C-AF8E-4349-BE4E-27D7CAF88EA9}"/>
              </a:ext>
            </a:extLst>
          </p:cNvPr>
          <p:cNvGrpSpPr/>
          <p:nvPr userDrawn="1"/>
        </p:nvGrpSpPr>
        <p:grpSpPr>
          <a:xfrm>
            <a:off x="1340994" y="2508482"/>
            <a:ext cx="1435161" cy="843889"/>
            <a:chOff x="3428751" y="2339975"/>
            <a:chExt cx="2894650" cy="2740836"/>
          </a:xfrm>
        </p:grpSpPr>
        <p:sp>
          <p:nvSpPr>
            <p:cNvPr id="37" name="Arrow: Chevron 5">
              <a:extLst>
                <a:ext uri="{FF2B5EF4-FFF2-40B4-BE49-F238E27FC236}">
                  <a16:creationId xmlns:a16="http://schemas.microsoft.com/office/drawing/2014/main" id="{7D559800-31FD-E44E-A933-75E1927E07DB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Box 15">
              <a:extLst>
                <a:ext uri="{FF2B5EF4-FFF2-40B4-BE49-F238E27FC236}">
                  <a16:creationId xmlns:a16="http://schemas.microsoft.com/office/drawing/2014/main" id="{87DCC2F5-ACAA-3E4D-9691-5A4BF3CF5CB1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3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89DEFB23-1205-0645-9542-8E1CFDB9915E}"/>
              </a:ext>
            </a:extLst>
          </p:cNvPr>
          <p:cNvGrpSpPr/>
          <p:nvPr userDrawn="1"/>
        </p:nvGrpSpPr>
        <p:grpSpPr>
          <a:xfrm>
            <a:off x="1303009" y="3493663"/>
            <a:ext cx="1435161" cy="843889"/>
            <a:chOff x="3428751" y="2339975"/>
            <a:chExt cx="2894650" cy="2740836"/>
          </a:xfrm>
        </p:grpSpPr>
        <p:sp>
          <p:nvSpPr>
            <p:cNvPr id="40" name="Arrow: Chevron 5">
              <a:extLst>
                <a:ext uri="{FF2B5EF4-FFF2-40B4-BE49-F238E27FC236}">
                  <a16:creationId xmlns:a16="http://schemas.microsoft.com/office/drawing/2014/main" id="{FAB6AE0E-9E26-4B4C-9857-D83AC5ED6922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15">
              <a:extLst>
                <a:ext uri="{FF2B5EF4-FFF2-40B4-BE49-F238E27FC236}">
                  <a16:creationId xmlns:a16="http://schemas.microsoft.com/office/drawing/2014/main" id="{F47245C3-B392-4E4E-BADA-ED044A5B82E5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4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7B3689ED-0134-2448-9AE6-129153415451}"/>
              </a:ext>
            </a:extLst>
          </p:cNvPr>
          <p:cNvGrpSpPr/>
          <p:nvPr userDrawn="1"/>
        </p:nvGrpSpPr>
        <p:grpSpPr>
          <a:xfrm>
            <a:off x="1317188" y="4471683"/>
            <a:ext cx="1435161" cy="843889"/>
            <a:chOff x="3428751" y="2339975"/>
            <a:chExt cx="2894650" cy="2740836"/>
          </a:xfrm>
        </p:grpSpPr>
        <p:sp>
          <p:nvSpPr>
            <p:cNvPr id="43" name="Arrow: Chevron 5">
              <a:extLst>
                <a:ext uri="{FF2B5EF4-FFF2-40B4-BE49-F238E27FC236}">
                  <a16:creationId xmlns:a16="http://schemas.microsoft.com/office/drawing/2014/main" id="{8F7259EA-CC9B-3542-AC2E-36C618844541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15">
              <a:extLst>
                <a:ext uri="{FF2B5EF4-FFF2-40B4-BE49-F238E27FC236}">
                  <a16:creationId xmlns:a16="http://schemas.microsoft.com/office/drawing/2014/main" id="{83E548A3-8644-564C-97BC-5DCA561B7FF3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5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1A9CF9CE-5C0C-1141-9733-132A1C5A059E}"/>
              </a:ext>
            </a:extLst>
          </p:cNvPr>
          <p:cNvGrpSpPr/>
          <p:nvPr userDrawn="1"/>
        </p:nvGrpSpPr>
        <p:grpSpPr>
          <a:xfrm>
            <a:off x="1314233" y="5430026"/>
            <a:ext cx="1435161" cy="843889"/>
            <a:chOff x="3428751" y="2339975"/>
            <a:chExt cx="2894650" cy="2740836"/>
          </a:xfrm>
        </p:grpSpPr>
        <p:sp>
          <p:nvSpPr>
            <p:cNvPr id="47" name="Arrow: Chevron 5">
              <a:extLst>
                <a:ext uri="{FF2B5EF4-FFF2-40B4-BE49-F238E27FC236}">
                  <a16:creationId xmlns:a16="http://schemas.microsoft.com/office/drawing/2014/main" id="{B9039924-097B-6342-A69A-DA19F3706E8B}"/>
                </a:ext>
              </a:extLst>
            </p:cNvPr>
            <p:cNvSpPr/>
            <p:nvPr/>
          </p:nvSpPr>
          <p:spPr>
            <a:xfrm>
              <a:off x="3428751" y="2339975"/>
              <a:ext cx="2894650" cy="2609850"/>
            </a:xfrm>
            <a:prstGeom prst="chevron">
              <a:avLst>
                <a:gd name="adj" fmla="val 26399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908F434B-99BB-944B-8F21-2B9D3BDBDA21}"/>
                </a:ext>
              </a:extLst>
            </p:cNvPr>
            <p:cNvSpPr txBox="1"/>
            <p:nvPr/>
          </p:nvSpPr>
          <p:spPr>
            <a:xfrm>
              <a:off x="4270990" y="2781694"/>
              <a:ext cx="1192097" cy="229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6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60" name="Espace réservé du texte 59">
            <a:extLst>
              <a:ext uri="{FF2B5EF4-FFF2-40B4-BE49-F238E27FC236}">
                <a16:creationId xmlns:a16="http://schemas.microsoft.com/office/drawing/2014/main" id="{9BE09DC4-0C4E-EC49-B83B-9CE35AAB0B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6275" y="1566863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61" name="Espace réservé du texte 59">
            <a:extLst>
              <a:ext uri="{FF2B5EF4-FFF2-40B4-BE49-F238E27FC236}">
                <a16:creationId xmlns:a16="http://schemas.microsoft.com/office/drawing/2014/main" id="{BAF49F3A-D46B-D646-8612-7A080A451C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6275" y="563251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63" name="Espace réservé du texte 59">
            <a:extLst>
              <a:ext uri="{FF2B5EF4-FFF2-40B4-BE49-F238E27FC236}">
                <a16:creationId xmlns:a16="http://schemas.microsoft.com/office/drawing/2014/main" id="{43FE49EF-0674-DD49-8BC6-C6B5B6139B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93735" y="2573781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65" name="Espace réservé du texte 59">
            <a:extLst>
              <a:ext uri="{FF2B5EF4-FFF2-40B4-BE49-F238E27FC236}">
                <a16:creationId xmlns:a16="http://schemas.microsoft.com/office/drawing/2014/main" id="{7D37A88D-FF12-0E41-8884-7F46EB2EB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9929" y="3586417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67" name="Espace réservé du texte 59">
            <a:extLst>
              <a:ext uri="{FF2B5EF4-FFF2-40B4-BE49-F238E27FC236}">
                <a16:creationId xmlns:a16="http://schemas.microsoft.com/office/drawing/2014/main" id="{1A46C127-7AB2-FF4C-BC58-3AACA73964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66974" y="4534726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68" name="Espace réservé du texte 59">
            <a:extLst>
              <a:ext uri="{FF2B5EF4-FFF2-40B4-BE49-F238E27FC236}">
                <a16:creationId xmlns:a16="http://schemas.microsoft.com/office/drawing/2014/main" id="{C564D77E-227E-214B-BA03-081F2F3426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4019" y="5483035"/>
            <a:ext cx="6656388" cy="941387"/>
          </a:xfrm>
        </p:spPr>
        <p:txBody>
          <a:bodyPr anchor="ctr">
            <a:noAutofit/>
          </a:bodyPr>
          <a:lstStyle>
            <a:lvl1pPr marL="0" indent="0" algn="l">
              <a:buNone/>
              <a:defRPr sz="4000"/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</p:spTree>
    <p:extLst>
      <p:ext uri="{BB962C8B-B14F-4D97-AF65-F5344CB8AC3E}">
        <p14:creationId xmlns:p14="http://schemas.microsoft.com/office/powerpoint/2010/main" val="67792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8EE2C-EB76-7244-A3C2-1DD34288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FBB18-768D-0148-942E-B279C863D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E865BC-5F7C-7F43-93C0-CF7E27FFF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05A5A5-AA9C-B747-9664-2F211221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94993B-184E-8F48-82C2-62EC8D66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93D0FE5-165E-CC48-93CF-2F45093806B1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5B06D3B-0177-9447-BE85-BD1F1CF7719A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928F95A-6996-674E-A4B9-C9A466CB4C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A8642FFD-21F8-424E-9EB6-E3425BB000F2}"/>
              </a:ext>
            </a:extLst>
          </p:cNvPr>
          <p:cNvSpPr txBox="1">
            <a:spLocks/>
          </p:cNvSpPr>
          <p:nvPr userDrawn="1"/>
        </p:nvSpPr>
        <p:spPr>
          <a:xfrm>
            <a:off x="916818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8D4A63B-5949-774C-839E-7577FB519BA8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DB5B41B7-4E40-3640-9A3F-0E8CF6EAAAF6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521C69DB-1CDE-C34D-A610-EE79462F831A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13B60F88-E3C4-DA43-8C17-65EACEB48CA1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2547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CD77B-0878-FF4D-AB52-B3F32668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E2085E-1474-474D-B106-55FFF405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0030F8-45AF-4E4E-83ED-BBE3D8978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1452A9-A7AF-974A-AB7B-A389EE4D7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ABA6BE5-3BED-8342-88BF-0974EFCDB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2ABFED-1A4C-D745-A0FC-BC2860B9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19A083-D9E7-F34B-80BE-5CAD7579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7FE79F-358E-854E-BF87-122705FF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548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B14DB-4A44-9C42-80F5-5DC06085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538983-438F-7648-950C-24D9F4FFE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116D88-3F2C-F94D-ADE9-CEF2A5CE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C0EDD0-80EE-DC46-A3F8-EDC6E796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3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58EEB4-1D01-6244-A50D-5A5509C5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6921A1-4F7D-1748-9549-89DE3B24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95AEB8-06D0-F341-9360-3D093C93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336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D51BE-9F64-AC4E-871D-CFC2AAAFC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6A251-57A8-BA48-997A-3F45B53D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7E1062-3F4A-D04B-9A62-9FFAB87BE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A4BCAA-1F73-0843-848D-6FAA5BCF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7C901A-AE60-4C44-A466-A1F2BCAC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117C70-4FD6-DC49-8D8F-E1A4DA25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60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1170D-877F-564D-8756-D144442E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AF6E3E-7A90-184E-9E20-53BE82DEE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ED1FF0-E98C-D341-AEAF-5833A11E2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2BA72F-64AB-6C43-B98C-DBE063F1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032467-5AF0-0342-BC25-7859015C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68A4B5-7062-AB4D-94D9-6A8EA9DC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689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098ED-B8BC-3C49-B319-1054A7E8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F3E6E7-A260-8340-B898-A5810FA7C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E28CF4-286D-F441-9328-765F90B7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098467-2EDE-064A-8ACB-8EBD805B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9732E-8ADB-1642-BF19-A73F1F49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61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93AA7C-6386-454E-A225-096E40BAD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D69FCF-F2E5-5246-8C63-128760390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3388C9-DBC8-AF49-9175-7A629A40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656F4-9CFC-C24B-846D-606F0618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9E259-9A00-A742-87E6-608C8D64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6055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190D85C-31EB-4A75-915E-2C95A096231B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995114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354F78E-D5D6-4FC3-A4CA-5AE593088A5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840865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B111915-AB98-4076-9063-98C133143B0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686616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85EB07C-AC33-4480-B733-D1796F4650B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9532368" y="2392774"/>
            <a:ext cx="1711826" cy="1711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F7BFD2E-4B19-3F45-BB8B-FB11FC4471AC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62549F8-AB18-B24C-BFDE-5EAC3BE2F5D8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F39AE67-9E23-7047-872C-66783E38D1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630853FB-3F40-454D-9690-B69C9526F6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168181" y="6356350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139B484-194E-CD43-ADCE-16479A4F9514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B6D24A1F-FE3A-1F4F-924B-9973D9661CC3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4F49B051-540F-2847-8F87-1880A9E0BA02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3D9454CF-4DDF-D346-8403-27591AF28AFC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964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70B690-BA01-054C-AF26-0CE93B9407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0326" y="211138"/>
            <a:ext cx="10515600" cy="1325563"/>
          </a:xfrm>
        </p:spPr>
        <p:txBody>
          <a:bodyPr>
            <a:normAutofit/>
          </a:bodyPr>
          <a:lstStyle>
            <a:lvl1pPr algn="r">
              <a:defRPr sz="3800" b="1" i="0">
                <a:solidFill>
                  <a:srgbClr val="0F6FC6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232535-9884-4048-9039-77739027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7"/>
            <a:ext cx="10515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9A59FA-45D0-BD48-85B6-3389D96E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0FB6F-EA89-9F4A-9BFE-70B5FFCE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4F0BD5-4B69-0D4E-906F-3DF0B64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81" y="6356350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E8BB8C9-E304-234D-ADC4-A27506044C07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407EAFD-AB44-C44E-A99E-E8234E94A0C2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01FA386-175D-6F41-9F27-019CE01EC5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D367C5D9-55AB-244E-923D-93C48863B49D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FB4491D5-9F08-CF40-8D46-8A041E1AD941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CCC2B96E-B74A-5947-8CC8-81903C7B8F09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E08035E8-B7B2-FB4C-A307-07F062FEA61B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283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5EA02-D6FF-AE40-9945-54EF2800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57F789-B667-194B-A535-95490F78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BF3248-DF47-B040-B4AF-14952647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3867C-B6D5-E645-A0AD-8882A08D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1DEB7A-8332-214D-8337-3593E6C8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19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8EE2C-EB76-7244-A3C2-1DD34288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FBB18-768D-0148-942E-B279C863D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E865BC-5F7C-7F43-93C0-CF7E27FFF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05A5A5-AA9C-B747-9664-2F211221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94993B-184E-8F48-82C2-62EC8D66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93D0FE5-165E-CC48-93CF-2F45093806B1}"/>
              </a:ext>
            </a:extLst>
          </p:cNvPr>
          <p:cNvSpPr/>
          <p:nvPr userDrawn="1"/>
        </p:nvSpPr>
        <p:spPr>
          <a:xfrm>
            <a:off x="212877" y="1690689"/>
            <a:ext cx="203200" cy="3063875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5B06D3B-0177-9447-BE85-BD1F1CF7719A}"/>
              </a:ext>
            </a:extLst>
          </p:cNvPr>
          <p:cNvSpPr/>
          <p:nvPr userDrawn="1"/>
        </p:nvSpPr>
        <p:spPr>
          <a:xfrm>
            <a:off x="501348" y="1690688"/>
            <a:ext cx="203200" cy="2421619"/>
          </a:xfrm>
          <a:prstGeom prst="round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928F95A-6996-674E-A4B9-C9A466CB4C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538" y="1027906"/>
            <a:ext cx="601260" cy="575118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A8642FFD-21F8-424E-9EB6-E3425BB000F2}"/>
              </a:ext>
            </a:extLst>
          </p:cNvPr>
          <p:cNvSpPr txBox="1">
            <a:spLocks/>
          </p:cNvSpPr>
          <p:nvPr userDrawn="1"/>
        </p:nvSpPr>
        <p:spPr>
          <a:xfrm>
            <a:off x="916818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B38426-3BA7-1B4D-9D69-A6D22F02112C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8D4A63B-5949-774C-839E-7577FB519BA8}"/>
              </a:ext>
            </a:extLst>
          </p:cNvPr>
          <p:cNvGrpSpPr/>
          <p:nvPr userDrawn="1"/>
        </p:nvGrpSpPr>
        <p:grpSpPr>
          <a:xfrm>
            <a:off x="11375927" y="6299309"/>
            <a:ext cx="428894" cy="437887"/>
            <a:chOff x="11190186" y="6299309"/>
            <a:chExt cx="428894" cy="437887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DB5B41B7-4E40-3640-9A3F-0E8CF6EAAAF6}"/>
                </a:ext>
              </a:extLst>
            </p:cNvPr>
            <p:cNvSpPr/>
            <p:nvPr userDrawn="1"/>
          </p:nvSpPr>
          <p:spPr>
            <a:xfrm>
              <a:off x="11281928" y="6311899"/>
              <a:ext cx="337152" cy="97327"/>
            </a:xfrm>
            <a:prstGeom prst="roundRect">
              <a:avLst/>
            </a:prstGeom>
            <a:solidFill>
              <a:srgbClr val="0F6FC6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521C69DB-1CDE-C34D-A610-EE79462F831A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11185516" y="6303979"/>
              <a:ext cx="117339" cy="108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13B60F88-E3C4-DA43-8C17-65EACEB48CA1}"/>
                </a:ext>
              </a:extLst>
            </p:cNvPr>
            <p:cNvSpPr/>
            <p:nvPr userDrawn="1"/>
          </p:nvSpPr>
          <p:spPr>
            <a:xfrm rot="5400000">
              <a:off x="11084471" y="6519956"/>
              <a:ext cx="337152" cy="97327"/>
            </a:xfrm>
            <a:prstGeom prst="round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799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CD77B-0878-FF4D-AB52-B3F32668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E2085E-1474-474D-B106-55FFF405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0030F8-45AF-4E4E-83ED-BBE3D8978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1452A9-A7AF-974A-AB7B-A389EE4D7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ABA6BE5-3BED-8342-88BF-0974EFCDB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2ABFED-1A4C-D745-A0FC-BC2860B9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19A083-D9E7-F34B-80BE-5CAD7579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7FE79F-358E-854E-BF87-122705FF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28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B14DB-4A44-9C42-80F5-5DC06085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538983-438F-7648-950C-24D9F4FFE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116D88-3F2C-F94D-ADE9-CEF2A5CE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C0EDD0-80EE-DC46-A3F8-EDC6E796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8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58EEB4-1D01-6244-A50D-5A5509C5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6921A1-4F7D-1748-9549-89DE3B24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95AEB8-06D0-F341-9360-3D093C93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9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3BA9AFA-DF70-4E4A-9B7B-6065F0EC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6E5DB4-E344-2A48-98A9-8DB3ADCA1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D0DBB-E165-7941-ACC0-A5C32E592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F8FE85-745B-004C-B2DA-7107FECF7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68B97B-E1A0-7A43-89C8-38E112114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1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44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3BA9AFA-DF70-4E4A-9B7B-6065F0EC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6E5DB4-E344-2A48-98A9-8DB3ADCA1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D0DBB-E165-7941-ACC0-A5C32E592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F8FE85-745B-004C-B2DA-7107FECF7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68B97B-E1A0-7A43-89C8-38E112114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8426-3BA7-1B4D-9D69-A6D22F021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6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24E54-227F-1A40-BA66-7C44A786E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0289"/>
            <a:ext cx="12030075" cy="2387600"/>
          </a:xfrm>
        </p:spPr>
        <p:txBody>
          <a:bodyPr anchor="ctr">
            <a:normAutofit/>
          </a:bodyPr>
          <a:lstStyle/>
          <a:p>
            <a:endParaRPr lang="fr-FR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35DDA6-0372-C044-BC95-425E4EC14BB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43001" y="5026287"/>
            <a:ext cx="3128430" cy="101022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2600" b="1" dirty="0"/>
              <a:t>RÉALISÉ PAR:</a:t>
            </a:r>
          </a:p>
          <a:p>
            <a:pPr marL="0" indent="0" algn="ctr">
              <a:buNone/>
            </a:pPr>
            <a:r>
              <a:rPr lang="fr-FR" sz="2600" dirty="0"/>
              <a:t>Prénom NOM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4B230-23F6-1B41-8FC5-B57EA7DBB577}"/>
              </a:ext>
            </a:extLst>
          </p:cNvPr>
          <p:cNvSpPr/>
          <p:nvPr/>
        </p:nvSpPr>
        <p:spPr>
          <a:xfrm>
            <a:off x="5667231" y="4821226"/>
            <a:ext cx="6273944" cy="123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600" b="1" dirty="0">
                <a:solidFill>
                  <a:srgbClr val="000000"/>
                </a:solidFill>
              </a:rPr>
              <a:t>ENCADRANT ISET : </a:t>
            </a:r>
            <a:r>
              <a:rPr lang="fr-FR" sz="2600" dirty="0">
                <a:solidFill>
                  <a:srgbClr val="000000"/>
                </a:solidFill>
              </a:rPr>
              <a:t>Prénom NOM</a:t>
            </a:r>
            <a:endParaRPr lang="fr-FR" sz="26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fr-FR" sz="2600" b="1" dirty="0">
                <a:solidFill>
                  <a:srgbClr val="000000"/>
                </a:solidFill>
              </a:rPr>
              <a:t>ENCADRANT ENTREPRISE :	</a:t>
            </a:r>
            <a:r>
              <a:rPr lang="fr-FR" sz="2600" dirty="0">
                <a:solidFill>
                  <a:srgbClr val="000000"/>
                </a:solidFill>
              </a:rPr>
              <a:t>Prénom NOM</a:t>
            </a:r>
            <a:endParaRPr lang="fr-FR" sz="2600" b="1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D5E51A-AA1E-7245-B43C-7B9764EFCD38}"/>
              </a:ext>
            </a:extLst>
          </p:cNvPr>
          <p:cNvSpPr txBox="1"/>
          <p:nvPr/>
        </p:nvSpPr>
        <p:spPr>
          <a:xfrm>
            <a:off x="9151364" y="155309"/>
            <a:ext cx="11758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LOGO</a:t>
            </a:r>
          </a:p>
          <a:p>
            <a:pPr algn="ctr"/>
            <a:r>
              <a:rPr lang="fr-FR" dirty="0"/>
              <a:t>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27C01D3-4C2B-674F-B4C4-7B49C13DD87A}"/>
              </a:ext>
            </a:extLst>
          </p:cNvPr>
          <p:cNvSpPr txBox="1"/>
          <p:nvPr/>
        </p:nvSpPr>
        <p:spPr>
          <a:xfrm>
            <a:off x="2504858" y="4338305"/>
            <a:ext cx="627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Soutenu le </a:t>
            </a:r>
            <a:r>
              <a:rPr lang="fr-FR" sz="2000" b="1" dirty="0">
                <a:solidFill>
                  <a:srgbClr val="0070C0"/>
                </a:solidFill>
                <a:latin typeface="+mn-lt"/>
              </a:rPr>
              <a:t>&lt;DATE&gt;</a:t>
            </a:r>
            <a:r>
              <a:rPr lang="fr-FR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devant les membres de jury</a:t>
            </a:r>
          </a:p>
        </p:txBody>
      </p:sp>
    </p:spTree>
    <p:extLst>
      <p:ext uri="{BB962C8B-B14F-4D97-AF65-F5344CB8AC3E}">
        <p14:creationId xmlns:p14="http://schemas.microsoft.com/office/powerpoint/2010/main" val="205781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EA55F6-C14A-2644-A0BB-2055C75E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3BCAF-281E-724A-9BFA-9E80905D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DD0AC2-5CB6-9143-9C68-1476A5CD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30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05FB8-0D4D-E64B-BF6B-FDCC71A3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d’une diapositive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3E51C1-F496-554A-AB49-BCF3585C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429"/>
            <a:ext cx="10515600" cy="447343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CE06D0-B673-4741-8FA3-185DC02D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12</a:t>
            </a:fld>
            <a:endParaRPr lang="fr-FR" dirty="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DF3AFF02-1E62-3B4C-AE31-CC3E758BF844}"/>
              </a:ext>
            </a:extLst>
          </p:cNvPr>
          <p:cNvCxnSpPr/>
          <p:nvPr/>
        </p:nvCxnSpPr>
        <p:spPr bwMode="auto">
          <a:xfrm>
            <a:off x="7394184" y="2564904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8">
            <a:extLst>
              <a:ext uri="{FF2B5EF4-FFF2-40B4-BE49-F238E27FC236}">
                <a16:creationId xmlns:a16="http://schemas.microsoft.com/office/drawing/2014/main" id="{635CFC72-8813-B842-AEED-68DEC4C5F5E5}"/>
              </a:ext>
            </a:extLst>
          </p:cNvPr>
          <p:cNvCxnSpPr/>
          <p:nvPr/>
        </p:nvCxnSpPr>
        <p:spPr bwMode="auto">
          <a:xfrm>
            <a:off x="7394184" y="2260092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9">
            <a:extLst>
              <a:ext uri="{FF2B5EF4-FFF2-40B4-BE49-F238E27FC236}">
                <a16:creationId xmlns:a16="http://schemas.microsoft.com/office/drawing/2014/main" id="{2E41AF99-E779-A74D-9570-56FD6D73F09A}"/>
              </a:ext>
            </a:extLst>
          </p:cNvPr>
          <p:cNvCxnSpPr/>
          <p:nvPr/>
        </p:nvCxnSpPr>
        <p:spPr bwMode="auto">
          <a:xfrm>
            <a:off x="1034857" y="2559912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0">
            <a:extLst>
              <a:ext uri="{FF2B5EF4-FFF2-40B4-BE49-F238E27FC236}">
                <a16:creationId xmlns:a16="http://schemas.microsoft.com/office/drawing/2014/main" id="{4DA06E42-EF63-3B45-B0DD-FD46C7F68CD6}"/>
              </a:ext>
            </a:extLst>
          </p:cNvPr>
          <p:cNvCxnSpPr/>
          <p:nvPr/>
        </p:nvCxnSpPr>
        <p:spPr bwMode="auto">
          <a:xfrm>
            <a:off x="1034857" y="2255100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>
            <a:extLst>
              <a:ext uri="{FF2B5EF4-FFF2-40B4-BE49-F238E27FC236}">
                <a16:creationId xmlns:a16="http://schemas.microsoft.com/office/drawing/2014/main" id="{44F0E0FD-FD7C-D842-AEDC-B0F1C51EEDAC}"/>
              </a:ext>
            </a:extLst>
          </p:cNvPr>
          <p:cNvSpPr txBox="1"/>
          <p:nvPr/>
        </p:nvSpPr>
        <p:spPr>
          <a:xfrm>
            <a:off x="1034857" y="2257128"/>
            <a:ext cx="58862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ln w="3175">
                  <a:noFill/>
                </a:ln>
                <a:solidFill>
                  <a:schemeClr val="accent1"/>
                </a:solidFill>
              </a:rPr>
              <a:t>Cas</a:t>
            </a:r>
            <a:r>
              <a:rPr lang="en-US" altLang="ko-KR" sz="1400" b="1" dirty="0">
                <a:ln w="3175">
                  <a:noFill/>
                </a:ln>
                <a:solidFill>
                  <a:schemeClr val="accent2"/>
                </a:solidFill>
              </a:rPr>
              <a:t> </a:t>
            </a:r>
            <a:r>
              <a:rPr lang="en-US" altLang="ko-KR" sz="1400" b="1" dirty="0">
                <a:solidFill>
                  <a:schemeClr val="accent1"/>
                </a:solidFill>
              </a:rPr>
              <a:t>A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9F20DD4B-4D42-BA41-AAD8-3A148FFE4796}"/>
              </a:ext>
            </a:extLst>
          </p:cNvPr>
          <p:cNvSpPr txBox="1"/>
          <p:nvPr/>
        </p:nvSpPr>
        <p:spPr>
          <a:xfrm>
            <a:off x="7394184" y="2257128"/>
            <a:ext cx="5806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ln w="3175">
                  <a:noFill/>
                </a:ln>
                <a:solidFill>
                  <a:schemeClr val="accent2"/>
                </a:solidFill>
              </a:rPr>
              <a:t>Cas B</a:t>
            </a:r>
            <a:endParaRPr lang="ko-KR" altLang="en-US" sz="1400" b="1" dirty="0">
              <a:ln w="3175">
                <a:noFill/>
              </a:ln>
              <a:solidFill>
                <a:schemeClr val="accent2"/>
              </a:solidFill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3F3688C-21B6-6644-9223-EB8085372AC3}"/>
              </a:ext>
            </a:extLst>
          </p:cNvPr>
          <p:cNvSpPr txBox="1"/>
          <p:nvPr/>
        </p:nvSpPr>
        <p:spPr>
          <a:xfrm>
            <a:off x="1034858" y="2833009"/>
            <a:ext cx="8033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Contenue</a:t>
            </a:r>
          </a:p>
        </p:txBody>
      </p:sp>
      <p:sp>
        <p:nvSpPr>
          <p:cNvPr id="12" name="순서도: 처리 6">
            <a:extLst>
              <a:ext uri="{FF2B5EF4-FFF2-40B4-BE49-F238E27FC236}">
                <a16:creationId xmlns:a16="http://schemas.microsoft.com/office/drawing/2014/main" id="{2324B296-9595-CD48-B3BB-4A4C01D24136}"/>
              </a:ext>
            </a:extLst>
          </p:cNvPr>
          <p:cNvSpPr/>
          <p:nvPr/>
        </p:nvSpPr>
        <p:spPr>
          <a:xfrm>
            <a:off x="1013692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순서도: 처리 56">
            <a:extLst>
              <a:ext uri="{FF2B5EF4-FFF2-40B4-BE49-F238E27FC236}">
                <a16:creationId xmlns:a16="http://schemas.microsoft.com/office/drawing/2014/main" id="{6EF99734-7F5C-0043-8D28-E41B023ABF89}"/>
              </a:ext>
            </a:extLst>
          </p:cNvPr>
          <p:cNvSpPr/>
          <p:nvPr/>
        </p:nvSpPr>
        <p:spPr>
          <a:xfrm>
            <a:off x="1165261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순서도: 처리 57">
            <a:extLst>
              <a:ext uri="{FF2B5EF4-FFF2-40B4-BE49-F238E27FC236}">
                <a16:creationId xmlns:a16="http://schemas.microsoft.com/office/drawing/2014/main" id="{59B2D344-3F40-2842-A8B2-A8E4B1A7FEE1}"/>
              </a:ext>
            </a:extLst>
          </p:cNvPr>
          <p:cNvSpPr/>
          <p:nvPr/>
        </p:nvSpPr>
        <p:spPr>
          <a:xfrm>
            <a:off x="1316830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순서도: 처리 58">
            <a:extLst>
              <a:ext uri="{FF2B5EF4-FFF2-40B4-BE49-F238E27FC236}">
                <a16:creationId xmlns:a16="http://schemas.microsoft.com/office/drawing/2014/main" id="{853A54FC-DD21-264A-8920-35A7ED6A8FF9}"/>
              </a:ext>
            </a:extLst>
          </p:cNvPr>
          <p:cNvSpPr/>
          <p:nvPr/>
        </p:nvSpPr>
        <p:spPr>
          <a:xfrm>
            <a:off x="1468399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순서도: 처리 59">
            <a:extLst>
              <a:ext uri="{FF2B5EF4-FFF2-40B4-BE49-F238E27FC236}">
                <a16:creationId xmlns:a16="http://schemas.microsoft.com/office/drawing/2014/main" id="{34938735-9804-784B-A350-01E812776D5C}"/>
              </a:ext>
            </a:extLst>
          </p:cNvPr>
          <p:cNvSpPr/>
          <p:nvPr/>
        </p:nvSpPr>
        <p:spPr>
          <a:xfrm>
            <a:off x="1619968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" name="순서도: 처리 60">
            <a:extLst>
              <a:ext uri="{FF2B5EF4-FFF2-40B4-BE49-F238E27FC236}">
                <a16:creationId xmlns:a16="http://schemas.microsoft.com/office/drawing/2014/main" id="{CE9139BF-F450-4446-A47D-8A39AAA46371}"/>
              </a:ext>
            </a:extLst>
          </p:cNvPr>
          <p:cNvSpPr/>
          <p:nvPr/>
        </p:nvSpPr>
        <p:spPr>
          <a:xfrm>
            <a:off x="1771537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" name="순서도: 처리 61">
            <a:extLst>
              <a:ext uri="{FF2B5EF4-FFF2-40B4-BE49-F238E27FC236}">
                <a16:creationId xmlns:a16="http://schemas.microsoft.com/office/drawing/2014/main" id="{96B37348-397B-2D41-96CA-D3202BBD3E22}"/>
              </a:ext>
            </a:extLst>
          </p:cNvPr>
          <p:cNvSpPr/>
          <p:nvPr/>
        </p:nvSpPr>
        <p:spPr>
          <a:xfrm>
            <a:off x="1923106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9" name="순서도: 처리 62">
            <a:extLst>
              <a:ext uri="{FF2B5EF4-FFF2-40B4-BE49-F238E27FC236}">
                <a16:creationId xmlns:a16="http://schemas.microsoft.com/office/drawing/2014/main" id="{4273E2A6-82B0-6F44-B0DC-F7B0DE698645}"/>
              </a:ext>
            </a:extLst>
          </p:cNvPr>
          <p:cNvSpPr/>
          <p:nvPr/>
        </p:nvSpPr>
        <p:spPr>
          <a:xfrm>
            <a:off x="2074675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순서도: 처리 63">
            <a:extLst>
              <a:ext uri="{FF2B5EF4-FFF2-40B4-BE49-F238E27FC236}">
                <a16:creationId xmlns:a16="http://schemas.microsoft.com/office/drawing/2014/main" id="{BAF50D2A-0E90-A649-AD13-902F32CF5FD3}"/>
              </a:ext>
            </a:extLst>
          </p:cNvPr>
          <p:cNvSpPr/>
          <p:nvPr/>
        </p:nvSpPr>
        <p:spPr>
          <a:xfrm>
            <a:off x="2226244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1" name="순서도: 처리 64">
            <a:extLst>
              <a:ext uri="{FF2B5EF4-FFF2-40B4-BE49-F238E27FC236}">
                <a16:creationId xmlns:a16="http://schemas.microsoft.com/office/drawing/2014/main" id="{E055D4BA-3447-1449-A491-10ED577DFCCE}"/>
              </a:ext>
            </a:extLst>
          </p:cNvPr>
          <p:cNvSpPr/>
          <p:nvPr/>
        </p:nvSpPr>
        <p:spPr>
          <a:xfrm>
            <a:off x="2377813" y="3140968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순서도: 처리 65">
            <a:extLst>
              <a:ext uri="{FF2B5EF4-FFF2-40B4-BE49-F238E27FC236}">
                <a16:creationId xmlns:a16="http://schemas.microsoft.com/office/drawing/2014/main" id="{F5EA41B4-2CFC-994E-8FDF-CAC47C73E6B5}"/>
              </a:ext>
            </a:extLst>
          </p:cNvPr>
          <p:cNvSpPr/>
          <p:nvPr/>
        </p:nvSpPr>
        <p:spPr>
          <a:xfrm>
            <a:off x="2529382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순서도: 처리 66">
            <a:extLst>
              <a:ext uri="{FF2B5EF4-FFF2-40B4-BE49-F238E27FC236}">
                <a16:creationId xmlns:a16="http://schemas.microsoft.com/office/drawing/2014/main" id="{0CC834CF-7D14-B142-B46E-585FEE0AEA8B}"/>
              </a:ext>
            </a:extLst>
          </p:cNvPr>
          <p:cNvSpPr/>
          <p:nvPr/>
        </p:nvSpPr>
        <p:spPr>
          <a:xfrm>
            <a:off x="2680951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순서도: 처리 67">
            <a:extLst>
              <a:ext uri="{FF2B5EF4-FFF2-40B4-BE49-F238E27FC236}">
                <a16:creationId xmlns:a16="http://schemas.microsoft.com/office/drawing/2014/main" id="{8C32E7AE-BD53-2248-9EF1-BDF0923B4C4D}"/>
              </a:ext>
            </a:extLst>
          </p:cNvPr>
          <p:cNvSpPr/>
          <p:nvPr/>
        </p:nvSpPr>
        <p:spPr>
          <a:xfrm>
            <a:off x="2832520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순서도: 처리 68">
            <a:extLst>
              <a:ext uri="{FF2B5EF4-FFF2-40B4-BE49-F238E27FC236}">
                <a16:creationId xmlns:a16="http://schemas.microsoft.com/office/drawing/2014/main" id="{35B9D4A8-87FC-924F-8680-4D0C6EB1B3AD}"/>
              </a:ext>
            </a:extLst>
          </p:cNvPr>
          <p:cNvSpPr/>
          <p:nvPr/>
        </p:nvSpPr>
        <p:spPr>
          <a:xfrm>
            <a:off x="2984089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순서도: 처리 69">
            <a:extLst>
              <a:ext uri="{FF2B5EF4-FFF2-40B4-BE49-F238E27FC236}">
                <a16:creationId xmlns:a16="http://schemas.microsoft.com/office/drawing/2014/main" id="{D14FA36E-DCC1-DC49-B384-A26299EFFFAE}"/>
              </a:ext>
            </a:extLst>
          </p:cNvPr>
          <p:cNvSpPr/>
          <p:nvPr/>
        </p:nvSpPr>
        <p:spPr>
          <a:xfrm>
            <a:off x="3135658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순서도: 처리 71">
            <a:extLst>
              <a:ext uri="{FF2B5EF4-FFF2-40B4-BE49-F238E27FC236}">
                <a16:creationId xmlns:a16="http://schemas.microsoft.com/office/drawing/2014/main" id="{367D8048-3D17-C644-BC10-619AF7FC2B97}"/>
              </a:ext>
            </a:extLst>
          </p:cNvPr>
          <p:cNvSpPr/>
          <p:nvPr/>
        </p:nvSpPr>
        <p:spPr>
          <a:xfrm>
            <a:off x="3287227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순서도: 처리 72">
            <a:extLst>
              <a:ext uri="{FF2B5EF4-FFF2-40B4-BE49-F238E27FC236}">
                <a16:creationId xmlns:a16="http://schemas.microsoft.com/office/drawing/2014/main" id="{589C0ADC-226A-4A46-B919-0D1F6F32C2E9}"/>
              </a:ext>
            </a:extLst>
          </p:cNvPr>
          <p:cNvSpPr/>
          <p:nvPr/>
        </p:nvSpPr>
        <p:spPr>
          <a:xfrm>
            <a:off x="3438796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순서도: 처리 73">
            <a:extLst>
              <a:ext uri="{FF2B5EF4-FFF2-40B4-BE49-F238E27FC236}">
                <a16:creationId xmlns:a16="http://schemas.microsoft.com/office/drawing/2014/main" id="{0EC264F9-9575-B749-837E-6C2DB64372AC}"/>
              </a:ext>
            </a:extLst>
          </p:cNvPr>
          <p:cNvSpPr/>
          <p:nvPr/>
        </p:nvSpPr>
        <p:spPr>
          <a:xfrm>
            <a:off x="3590365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순서도: 처리 74">
            <a:extLst>
              <a:ext uri="{FF2B5EF4-FFF2-40B4-BE49-F238E27FC236}">
                <a16:creationId xmlns:a16="http://schemas.microsoft.com/office/drawing/2014/main" id="{97A2D950-6090-7F47-B50E-3EBB2DC0470C}"/>
              </a:ext>
            </a:extLst>
          </p:cNvPr>
          <p:cNvSpPr/>
          <p:nvPr/>
        </p:nvSpPr>
        <p:spPr>
          <a:xfrm>
            <a:off x="3741934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순서도: 처리 75">
            <a:extLst>
              <a:ext uri="{FF2B5EF4-FFF2-40B4-BE49-F238E27FC236}">
                <a16:creationId xmlns:a16="http://schemas.microsoft.com/office/drawing/2014/main" id="{FA8FE86F-2F90-3E45-A9B4-3CD937EC0555}"/>
              </a:ext>
            </a:extLst>
          </p:cNvPr>
          <p:cNvSpPr/>
          <p:nvPr/>
        </p:nvSpPr>
        <p:spPr>
          <a:xfrm>
            <a:off x="3893502" y="314096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TextBox 30">
            <a:extLst>
              <a:ext uri="{FF2B5EF4-FFF2-40B4-BE49-F238E27FC236}">
                <a16:creationId xmlns:a16="http://schemas.microsoft.com/office/drawing/2014/main" id="{6B9A941F-32F9-C54C-B75E-CFD23AABF8F9}"/>
              </a:ext>
            </a:extLst>
          </p:cNvPr>
          <p:cNvSpPr txBox="1"/>
          <p:nvPr/>
        </p:nvSpPr>
        <p:spPr>
          <a:xfrm>
            <a:off x="4073965" y="3057642"/>
            <a:ext cx="66396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</a:rPr>
              <a:t>50</a:t>
            </a:r>
            <a:r>
              <a:rPr lang="en-US" altLang="ko-KR" sz="1200" b="1" dirty="0">
                <a:solidFill>
                  <a:schemeClr val="accent1"/>
                </a:solidFill>
              </a:rPr>
              <a:t>%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34" name="순서도: 처리 213">
            <a:extLst>
              <a:ext uri="{FF2B5EF4-FFF2-40B4-BE49-F238E27FC236}">
                <a16:creationId xmlns:a16="http://schemas.microsoft.com/office/drawing/2014/main" id="{5B57E2BF-01E8-E948-B570-4D20D74CECDD}"/>
              </a:ext>
            </a:extLst>
          </p:cNvPr>
          <p:cNvSpPr/>
          <p:nvPr/>
        </p:nvSpPr>
        <p:spPr>
          <a:xfrm>
            <a:off x="1010946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5" name="순서도: 처리 214">
            <a:extLst>
              <a:ext uri="{FF2B5EF4-FFF2-40B4-BE49-F238E27FC236}">
                <a16:creationId xmlns:a16="http://schemas.microsoft.com/office/drawing/2014/main" id="{0655F351-AEE8-4A42-A247-EC8EEDD56C45}"/>
              </a:ext>
            </a:extLst>
          </p:cNvPr>
          <p:cNvSpPr/>
          <p:nvPr/>
        </p:nvSpPr>
        <p:spPr>
          <a:xfrm>
            <a:off x="1162515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순서도: 처리 215">
            <a:extLst>
              <a:ext uri="{FF2B5EF4-FFF2-40B4-BE49-F238E27FC236}">
                <a16:creationId xmlns:a16="http://schemas.microsoft.com/office/drawing/2014/main" id="{51C6F84C-9601-3B49-A9DE-063A2D778404}"/>
              </a:ext>
            </a:extLst>
          </p:cNvPr>
          <p:cNvSpPr/>
          <p:nvPr/>
        </p:nvSpPr>
        <p:spPr>
          <a:xfrm>
            <a:off x="1314084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순서도: 처리 216">
            <a:extLst>
              <a:ext uri="{FF2B5EF4-FFF2-40B4-BE49-F238E27FC236}">
                <a16:creationId xmlns:a16="http://schemas.microsoft.com/office/drawing/2014/main" id="{F4FF4AA7-17FA-7745-81F4-1DC17D5591EC}"/>
              </a:ext>
            </a:extLst>
          </p:cNvPr>
          <p:cNvSpPr/>
          <p:nvPr/>
        </p:nvSpPr>
        <p:spPr>
          <a:xfrm>
            <a:off x="1465653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8" name="순서도: 처리 217">
            <a:extLst>
              <a:ext uri="{FF2B5EF4-FFF2-40B4-BE49-F238E27FC236}">
                <a16:creationId xmlns:a16="http://schemas.microsoft.com/office/drawing/2014/main" id="{F4B8BF2E-07EB-C244-9FF5-5405C7A5EB33}"/>
              </a:ext>
            </a:extLst>
          </p:cNvPr>
          <p:cNvSpPr/>
          <p:nvPr/>
        </p:nvSpPr>
        <p:spPr>
          <a:xfrm>
            <a:off x="1617222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" name="순서도: 처리 218">
            <a:extLst>
              <a:ext uri="{FF2B5EF4-FFF2-40B4-BE49-F238E27FC236}">
                <a16:creationId xmlns:a16="http://schemas.microsoft.com/office/drawing/2014/main" id="{E9FDFA60-CE4A-B74E-A3F7-A3B0448391F9}"/>
              </a:ext>
            </a:extLst>
          </p:cNvPr>
          <p:cNvSpPr/>
          <p:nvPr/>
        </p:nvSpPr>
        <p:spPr>
          <a:xfrm>
            <a:off x="1768791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순서도: 처리 219">
            <a:extLst>
              <a:ext uri="{FF2B5EF4-FFF2-40B4-BE49-F238E27FC236}">
                <a16:creationId xmlns:a16="http://schemas.microsoft.com/office/drawing/2014/main" id="{5F1BD8E5-F174-FC48-BB7E-4874D3A92A78}"/>
              </a:ext>
            </a:extLst>
          </p:cNvPr>
          <p:cNvSpPr/>
          <p:nvPr/>
        </p:nvSpPr>
        <p:spPr>
          <a:xfrm>
            <a:off x="1920360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" name="순서도: 처리 220">
            <a:extLst>
              <a:ext uri="{FF2B5EF4-FFF2-40B4-BE49-F238E27FC236}">
                <a16:creationId xmlns:a16="http://schemas.microsoft.com/office/drawing/2014/main" id="{1FECE197-E3A8-5946-ADFD-59E5EF285D72}"/>
              </a:ext>
            </a:extLst>
          </p:cNvPr>
          <p:cNvSpPr/>
          <p:nvPr/>
        </p:nvSpPr>
        <p:spPr>
          <a:xfrm>
            <a:off x="2071929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" name="순서도: 처리 221">
            <a:extLst>
              <a:ext uri="{FF2B5EF4-FFF2-40B4-BE49-F238E27FC236}">
                <a16:creationId xmlns:a16="http://schemas.microsoft.com/office/drawing/2014/main" id="{E7703193-DDBF-5B49-A370-BDA102086821}"/>
              </a:ext>
            </a:extLst>
          </p:cNvPr>
          <p:cNvSpPr/>
          <p:nvPr/>
        </p:nvSpPr>
        <p:spPr>
          <a:xfrm>
            <a:off x="2223498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" name="순서도: 처리 222">
            <a:extLst>
              <a:ext uri="{FF2B5EF4-FFF2-40B4-BE49-F238E27FC236}">
                <a16:creationId xmlns:a16="http://schemas.microsoft.com/office/drawing/2014/main" id="{B2231EB6-B94C-2C4B-AA8E-8AD62610C6EC}"/>
              </a:ext>
            </a:extLst>
          </p:cNvPr>
          <p:cNvSpPr/>
          <p:nvPr/>
        </p:nvSpPr>
        <p:spPr>
          <a:xfrm>
            <a:off x="2375067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" name="순서도: 처리 223">
            <a:extLst>
              <a:ext uri="{FF2B5EF4-FFF2-40B4-BE49-F238E27FC236}">
                <a16:creationId xmlns:a16="http://schemas.microsoft.com/office/drawing/2014/main" id="{1E9C89F4-4BF0-4A4C-8D61-8890FA9F672B}"/>
              </a:ext>
            </a:extLst>
          </p:cNvPr>
          <p:cNvSpPr/>
          <p:nvPr/>
        </p:nvSpPr>
        <p:spPr>
          <a:xfrm>
            <a:off x="2526636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5" name="순서도: 처리 224">
            <a:extLst>
              <a:ext uri="{FF2B5EF4-FFF2-40B4-BE49-F238E27FC236}">
                <a16:creationId xmlns:a16="http://schemas.microsoft.com/office/drawing/2014/main" id="{11213520-FFF9-4D49-8103-CD2D72ED0939}"/>
              </a:ext>
            </a:extLst>
          </p:cNvPr>
          <p:cNvSpPr/>
          <p:nvPr/>
        </p:nvSpPr>
        <p:spPr>
          <a:xfrm>
            <a:off x="2678205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6" name="순서도: 처리 225">
            <a:extLst>
              <a:ext uri="{FF2B5EF4-FFF2-40B4-BE49-F238E27FC236}">
                <a16:creationId xmlns:a16="http://schemas.microsoft.com/office/drawing/2014/main" id="{7C2D7ECD-12FF-6C48-ACAA-C5164E7FFD70}"/>
              </a:ext>
            </a:extLst>
          </p:cNvPr>
          <p:cNvSpPr/>
          <p:nvPr/>
        </p:nvSpPr>
        <p:spPr>
          <a:xfrm>
            <a:off x="2829774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7" name="순서도: 처리 226">
            <a:extLst>
              <a:ext uri="{FF2B5EF4-FFF2-40B4-BE49-F238E27FC236}">
                <a16:creationId xmlns:a16="http://schemas.microsoft.com/office/drawing/2014/main" id="{5385AD53-F404-3944-B139-08FA59C4CF9E}"/>
              </a:ext>
            </a:extLst>
          </p:cNvPr>
          <p:cNvSpPr/>
          <p:nvPr/>
        </p:nvSpPr>
        <p:spPr>
          <a:xfrm>
            <a:off x="2981343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순서도: 처리 227">
            <a:extLst>
              <a:ext uri="{FF2B5EF4-FFF2-40B4-BE49-F238E27FC236}">
                <a16:creationId xmlns:a16="http://schemas.microsoft.com/office/drawing/2014/main" id="{704E5C46-9B93-B748-9DB9-72F33E7F8EEF}"/>
              </a:ext>
            </a:extLst>
          </p:cNvPr>
          <p:cNvSpPr/>
          <p:nvPr/>
        </p:nvSpPr>
        <p:spPr>
          <a:xfrm>
            <a:off x="3132912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" name="순서도: 처리 228">
            <a:extLst>
              <a:ext uri="{FF2B5EF4-FFF2-40B4-BE49-F238E27FC236}">
                <a16:creationId xmlns:a16="http://schemas.microsoft.com/office/drawing/2014/main" id="{BD740B33-6CA9-7746-B18F-11496D04DFC3}"/>
              </a:ext>
            </a:extLst>
          </p:cNvPr>
          <p:cNvSpPr/>
          <p:nvPr/>
        </p:nvSpPr>
        <p:spPr>
          <a:xfrm>
            <a:off x="3284481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순서도: 처리 229">
            <a:extLst>
              <a:ext uri="{FF2B5EF4-FFF2-40B4-BE49-F238E27FC236}">
                <a16:creationId xmlns:a16="http://schemas.microsoft.com/office/drawing/2014/main" id="{2442E585-F9E6-5740-9D56-23823B93CA92}"/>
              </a:ext>
            </a:extLst>
          </p:cNvPr>
          <p:cNvSpPr/>
          <p:nvPr/>
        </p:nvSpPr>
        <p:spPr>
          <a:xfrm>
            <a:off x="3436050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순서도: 처리 230">
            <a:extLst>
              <a:ext uri="{FF2B5EF4-FFF2-40B4-BE49-F238E27FC236}">
                <a16:creationId xmlns:a16="http://schemas.microsoft.com/office/drawing/2014/main" id="{86BDC2ED-48FE-DD4C-B715-9CF51F9EBF46}"/>
              </a:ext>
            </a:extLst>
          </p:cNvPr>
          <p:cNvSpPr/>
          <p:nvPr/>
        </p:nvSpPr>
        <p:spPr>
          <a:xfrm>
            <a:off x="3587619" y="3881212"/>
            <a:ext cx="108000" cy="288032"/>
          </a:xfrm>
          <a:prstGeom prst="flowChart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2" name="순서도: 처리 231">
            <a:extLst>
              <a:ext uri="{FF2B5EF4-FFF2-40B4-BE49-F238E27FC236}">
                <a16:creationId xmlns:a16="http://schemas.microsoft.com/office/drawing/2014/main" id="{57A5E9A1-8A10-AB48-8750-201069BBD5C5}"/>
              </a:ext>
            </a:extLst>
          </p:cNvPr>
          <p:cNvSpPr/>
          <p:nvPr/>
        </p:nvSpPr>
        <p:spPr>
          <a:xfrm>
            <a:off x="3739188" y="3881212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" name="순서도: 처리 232">
            <a:extLst>
              <a:ext uri="{FF2B5EF4-FFF2-40B4-BE49-F238E27FC236}">
                <a16:creationId xmlns:a16="http://schemas.microsoft.com/office/drawing/2014/main" id="{FA9D8613-6982-7B43-9010-BE2F2C4A6864}"/>
              </a:ext>
            </a:extLst>
          </p:cNvPr>
          <p:cNvSpPr/>
          <p:nvPr/>
        </p:nvSpPr>
        <p:spPr>
          <a:xfrm>
            <a:off x="3890756" y="3881212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" name="TextBox 52">
            <a:extLst>
              <a:ext uri="{FF2B5EF4-FFF2-40B4-BE49-F238E27FC236}">
                <a16:creationId xmlns:a16="http://schemas.microsoft.com/office/drawing/2014/main" id="{1DC2A010-E11D-3C49-8A23-52CB6FF99C7A}"/>
              </a:ext>
            </a:extLst>
          </p:cNvPr>
          <p:cNvSpPr txBox="1"/>
          <p:nvPr/>
        </p:nvSpPr>
        <p:spPr>
          <a:xfrm>
            <a:off x="4071219" y="3797886"/>
            <a:ext cx="66396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</a:rPr>
              <a:t>75</a:t>
            </a:r>
            <a:r>
              <a:rPr lang="en-US" altLang="ko-KR" sz="1200" b="1" dirty="0">
                <a:solidFill>
                  <a:schemeClr val="accent1"/>
                </a:solidFill>
              </a:rPr>
              <a:t>%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55" name="직선 연결선 234">
            <a:extLst>
              <a:ext uri="{FF2B5EF4-FFF2-40B4-BE49-F238E27FC236}">
                <a16:creationId xmlns:a16="http://schemas.microsoft.com/office/drawing/2014/main" id="{5E7E2092-4EA1-3E47-A45D-946788327E97}"/>
              </a:ext>
            </a:extLst>
          </p:cNvPr>
          <p:cNvCxnSpPr/>
          <p:nvPr/>
        </p:nvCxnSpPr>
        <p:spPr bwMode="auto">
          <a:xfrm>
            <a:off x="1503849" y="4813932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235">
            <a:extLst>
              <a:ext uri="{FF2B5EF4-FFF2-40B4-BE49-F238E27FC236}">
                <a16:creationId xmlns:a16="http://schemas.microsoft.com/office/drawing/2014/main" id="{B7BD750F-8111-6247-8D51-A09380EB86ED}"/>
              </a:ext>
            </a:extLst>
          </p:cNvPr>
          <p:cNvCxnSpPr/>
          <p:nvPr/>
        </p:nvCxnSpPr>
        <p:spPr bwMode="auto">
          <a:xfrm>
            <a:off x="1503849" y="4509120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5">
            <a:extLst>
              <a:ext uri="{FF2B5EF4-FFF2-40B4-BE49-F238E27FC236}">
                <a16:creationId xmlns:a16="http://schemas.microsoft.com/office/drawing/2014/main" id="{8587771F-2CA4-C245-A531-EB464F4EF380}"/>
              </a:ext>
            </a:extLst>
          </p:cNvPr>
          <p:cNvSpPr txBox="1"/>
          <p:nvPr/>
        </p:nvSpPr>
        <p:spPr>
          <a:xfrm>
            <a:off x="1503849" y="4500262"/>
            <a:ext cx="62869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  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타원 241">
            <a:extLst>
              <a:ext uri="{FF2B5EF4-FFF2-40B4-BE49-F238E27FC236}">
                <a16:creationId xmlns:a16="http://schemas.microsoft.com/office/drawing/2014/main" id="{4622A6E4-DFA4-194A-9BFA-1882BE331E28}"/>
              </a:ext>
            </a:extLst>
          </p:cNvPr>
          <p:cNvSpPr/>
          <p:nvPr/>
        </p:nvSpPr>
        <p:spPr>
          <a:xfrm>
            <a:off x="1034857" y="4450432"/>
            <a:ext cx="388504" cy="388504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/>
          </a:p>
        </p:txBody>
      </p:sp>
      <p:sp>
        <p:nvSpPr>
          <p:cNvPr id="61" name="순서도: 처리 250">
            <a:extLst>
              <a:ext uri="{FF2B5EF4-FFF2-40B4-BE49-F238E27FC236}">
                <a16:creationId xmlns:a16="http://schemas.microsoft.com/office/drawing/2014/main" id="{801C9A55-66BD-7D4D-A411-01FACA9331F6}"/>
              </a:ext>
            </a:extLst>
          </p:cNvPr>
          <p:cNvSpPr/>
          <p:nvPr/>
        </p:nvSpPr>
        <p:spPr>
          <a:xfrm>
            <a:off x="7479026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순서도: 처리 251">
            <a:extLst>
              <a:ext uri="{FF2B5EF4-FFF2-40B4-BE49-F238E27FC236}">
                <a16:creationId xmlns:a16="http://schemas.microsoft.com/office/drawing/2014/main" id="{3A7B7ECF-CD91-2147-996F-E24E3FCE63B8}"/>
              </a:ext>
            </a:extLst>
          </p:cNvPr>
          <p:cNvSpPr/>
          <p:nvPr/>
        </p:nvSpPr>
        <p:spPr>
          <a:xfrm>
            <a:off x="7630595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순서도: 처리 252">
            <a:extLst>
              <a:ext uri="{FF2B5EF4-FFF2-40B4-BE49-F238E27FC236}">
                <a16:creationId xmlns:a16="http://schemas.microsoft.com/office/drawing/2014/main" id="{6CF59230-7886-4443-98DF-81D480D3D6E0}"/>
              </a:ext>
            </a:extLst>
          </p:cNvPr>
          <p:cNvSpPr/>
          <p:nvPr/>
        </p:nvSpPr>
        <p:spPr>
          <a:xfrm>
            <a:off x="7782164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순서도: 처리 253">
            <a:extLst>
              <a:ext uri="{FF2B5EF4-FFF2-40B4-BE49-F238E27FC236}">
                <a16:creationId xmlns:a16="http://schemas.microsoft.com/office/drawing/2014/main" id="{ECEEABD3-2051-F946-9666-34C890A4EBBB}"/>
              </a:ext>
            </a:extLst>
          </p:cNvPr>
          <p:cNvSpPr/>
          <p:nvPr/>
        </p:nvSpPr>
        <p:spPr>
          <a:xfrm>
            <a:off x="7933733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순서도: 처리 254">
            <a:extLst>
              <a:ext uri="{FF2B5EF4-FFF2-40B4-BE49-F238E27FC236}">
                <a16:creationId xmlns:a16="http://schemas.microsoft.com/office/drawing/2014/main" id="{71095DEE-2129-0241-ADA9-B225029557D0}"/>
              </a:ext>
            </a:extLst>
          </p:cNvPr>
          <p:cNvSpPr/>
          <p:nvPr/>
        </p:nvSpPr>
        <p:spPr>
          <a:xfrm>
            <a:off x="8085302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순서도: 처리 255">
            <a:extLst>
              <a:ext uri="{FF2B5EF4-FFF2-40B4-BE49-F238E27FC236}">
                <a16:creationId xmlns:a16="http://schemas.microsoft.com/office/drawing/2014/main" id="{B1DB90D4-259B-B24D-BB93-08F324CCA335}"/>
              </a:ext>
            </a:extLst>
          </p:cNvPr>
          <p:cNvSpPr/>
          <p:nvPr/>
        </p:nvSpPr>
        <p:spPr>
          <a:xfrm>
            <a:off x="8236871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순서도: 처리 256">
            <a:extLst>
              <a:ext uri="{FF2B5EF4-FFF2-40B4-BE49-F238E27FC236}">
                <a16:creationId xmlns:a16="http://schemas.microsoft.com/office/drawing/2014/main" id="{B4AA9DD2-B328-D949-90BC-09713B5A0712}"/>
              </a:ext>
            </a:extLst>
          </p:cNvPr>
          <p:cNvSpPr/>
          <p:nvPr/>
        </p:nvSpPr>
        <p:spPr>
          <a:xfrm>
            <a:off x="8388440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순서도: 처리 257">
            <a:extLst>
              <a:ext uri="{FF2B5EF4-FFF2-40B4-BE49-F238E27FC236}">
                <a16:creationId xmlns:a16="http://schemas.microsoft.com/office/drawing/2014/main" id="{2957B2E8-5F3A-7A4A-A25F-E8213660569D}"/>
              </a:ext>
            </a:extLst>
          </p:cNvPr>
          <p:cNvSpPr/>
          <p:nvPr/>
        </p:nvSpPr>
        <p:spPr>
          <a:xfrm>
            <a:off x="8540009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순서도: 처리 258">
            <a:extLst>
              <a:ext uri="{FF2B5EF4-FFF2-40B4-BE49-F238E27FC236}">
                <a16:creationId xmlns:a16="http://schemas.microsoft.com/office/drawing/2014/main" id="{15D29115-0099-864E-912C-1F8FB69458DF}"/>
              </a:ext>
            </a:extLst>
          </p:cNvPr>
          <p:cNvSpPr/>
          <p:nvPr/>
        </p:nvSpPr>
        <p:spPr>
          <a:xfrm>
            <a:off x="8691578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순서도: 처리 259">
            <a:extLst>
              <a:ext uri="{FF2B5EF4-FFF2-40B4-BE49-F238E27FC236}">
                <a16:creationId xmlns:a16="http://schemas.microsoft.com/office/drawing/2014/main" id="{908D1C13-918E-B44E-8515-62D41421A320}"/>
              </a:ext>
            </a:extLst>
          </p:cNvPr>
          <p:cNvSpPr/>
          <p:nvPr/>
        </p:nvSpPr>
        <p:spPr>
          <a:xfrm>
            <a:off x="8843147" y="3160897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순서도: 처리 260">
            <a:extLst>
              <a:ext uri="{FF2B5EF4-FFF2-40B4-BE49-F238E27FC236}">
                <a16:creationId xmlns:a16="http://schemas.microsoft.com/office/drawing/2014/main" id="{99397910-C236-3246-9047-3E2E8C09BB7F}"/>
              </a:ext>
            </a:extLst>
          </p:cNvPr>
          <p:cNvSpPr/>
          <p:nvPr/>
        </p:nvSpPr>
        <p:spPr>
          <a:xfrm>
            <a:off x="8994716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순서도: 처리 261">
            <a:extLst>
              <a:ext uri="{FF2B5EF4-FFF2-40B4-BE49-F238E27FC236}">
                <a16:creationId xmlns:a16="http://schemas.microsoft.com/office/drawing/2014/main" id="{5EE197F1-E699-DF41-B1B2-7320AFADFF7D}"/>
              </a:ext>
            </a:extLst>
          </p:cNvPr>
          <p:cNvSpPr/>
          <p:nvPr/>
        </p:nvSpPr>
        <p:spPr>
          <a:xfrm>
            <a:off x="9146285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순서도: 처리 262">
            <a:extLst>
              <a:ext uri="{FF2B5EF4-FFF2-40B4-BE49-F238E27FC236}">
                <a16:creationId xmlns:a16="http://schemas.microsoft.com/office/drawing/2014/main" id="{1006D4FF-FA7C-4A49-B42F-71402E976785}"/>
              </a:ext>
            </a:extLst>
          </p:cNvPr>
          <p:cNvSpPr/>
          <p:nvPr/>
        </p:nvSpPr>
        <p:spPr>
          <a:xfrm>
            <a:off x="9297854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순서도: 처리 263">
            <a:extLst>
              <a:ext uri="{FF2B5EF4-FFF2-40B4-BE49-F238E27FC236}">
                <a16:creationId xmlns:a16="http://schemas.microsoft.com/office/drawing/2014/main" id="{A6F200F4-4067-664F-8390-112AADFBC8F4}"/>
              </a:ext>
            </a:extLst>
          </p:cNvPr>
          <p:cNvSpPr/>
          <p:nvPr/>
        </p:nvSpPr>
        <p:spPr>
          <a:xfrm>
            <a:off x="9449423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순서도: 처리 264">
            <a:extLst>
              <a:ext uri="{FF2B5EF4-FFF2-40B4-BE49-F238E27FC236}">
                <a16:creationId xmlns:a16="http://schemas.microsoft.com/office/drawing/2014/main" id="{223DA0AC-1A66-0144-B980-215A497BFE54}"/>
              </a:ext>
            </a:extLst>
          </p:cNvPr>
          <p:cNvSpPr/>
          <p:nvPr/>
        </p:nvSpPr>
        <p:spPr>
          <a:xfrm>
            <a:off x="9600992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순서도: 처리 265">
            <a:extLst>
              <a:ext uri="{FF2B5EF4-FFF2-40B4-BE49-F238E27FC236}">
                <a16:creationId xmlns:a16="http://schemas.microsoft.com/office/drawing/2014/main" id="{D2124B84-9B35-BC4A-82BB-FC0F84CDA7F8}"/>
              </a:ext>
            </a:extLst>
          </p:cNvPr>
          <p:cNvSpPr/>
          <p:nvPr/>
        </p:nvSpPr>
        <p:spPr>
          <a:xfrm>
            <a:off x="9752561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순서도: 처리 266">
            <a:extLst>
              <a:ext uri="{FF2B5EF4-FFF2-40B4-BE49-F238E27FC236}">
                <a16:creationId xmlns:a16="http://schemas.microsoft.com/office/drawing/2014/main" id="{61B60AAC-1256-2F4C-A104-B5BE4F519A61}"/>
              </a:ext>
            </a:extLst>
          </p:cNvPr>
          <p:cNvSpPr/>
          <p:nvPr/>
        </p:nvSpPr>
        <p:spPr>
          <a:xfrm>
            <a:off x="9904130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순서도: 처리 267">
            <a:extLst>
              <a:ext uri="{FF2B5EF4-FFF2-40B4-BE49-F238E27FC236}">
                <a16:creationId xmlns:a16="http://schemas.microsoft.com/office/drawing/2014/main" id="{4C9FB2E5-DEEC-7C4E-8325-9D1288EC1315}"/>
              </a:ext>
            </a:extLst>
          </p:cNvPr>
          <p:cNvSpPr/>
          <p:nvPr/>
        </p:nvSpPr>
        <p:spPr>
          <a:xfrm>
            <a:off x="10055699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순서도: 처리 268">
            <a:extLst>
              <a:ext uri="{FF2B5EF4-FFF2-40B4-BE49-F238E27FC236}">
                <a16:creationId xmlns:a16="http://schemas.microsoft.com/office/drawing/2014/main" id="{0E32744A-9034-B84F-A240-09E628D84973}"/>
              </a:ext>
            </a:extLst>
          </p:cNvPr>
          <p:cNvSpPr/>
          <p:nvPr/>
        </p:nvSpPr>
        <p:spPr>
          <a:xfrm>
            <a:off x="10207268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순서도: 처리 269">
            <a:extLst>
              <a:ext uri="{FF2B5EF4-FFF2-40B4-BE49-F238E27FC236}">
                <a16:creationId xmlns:a16="http://schemas.microsoft.com/office/drawing/2014/main" id="{00F99C7B-7ABC-2C49-8941-9F2D90538C4A}"/>
              </a:ext>
            </a:extLst>
          </p:cNvPr>
          <p:cNvSpPr/>
          <p:nvPr/>
        </p:nvSpPr>
        <p:spPr>
          <a:xfrm>
            <a:off x="10358836" y="316089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TextBox 79">
            <a:extLst>
              <a:ext uri="{FF2B5EF4-FFF2-40B4-BE49-F238E27FC236}">
                <a16:creationId xmlns:a16="http://schemas.microsoft.com/office/drawing/2014/main" id="{097F4E80-4DB5-4B46-8139-CF6D3A4E535D}"/>
              </a:ext>
            </a:extLst>
          </p:cNvPr>
          <p:cNvSpPr txBox="1"/>
          <p:nvPr/>
        </p:nvSpPr>
        <p:spPr>
          <a:xfrm>
            <a:off x="10539299" y="3077571"/>
            <a:ext cx="66396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</a:rPr>
              <a:t>50</a:t>
            </a:r>
            <a:r>
              <a:rPr lang="en-US" altLang="ko-KR" sz="1200" b="1" dirty="0">
                <a:solidFill>
                  <a:schemeClr val="accent2"/>
                </a:solidFill>
              </a:rPr>
              <a:t>%</a:t>
            </a:r>
            <a:endParaRPr lang="ko-KR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83" name="순서도: 처리 273">
            <a:extLst>
              <a:ext uri="{FF2B5EF4-FFF2-40B4-BE49-F238E27FC236}">
                <a16:creationId xmlns:a16="http://schemas.microsoft.com/office/drawing/2014/main" id="{2EE9804E-B29D-E04C-AF31-8BD81418F83E}"/>
              </a:ext>
            </a:extLst>
          </p:cNvPr>
          <p:cNvSpPr/>
          <p:nvPr/>
        </p:nvSpPr>
        <p:spPr>
          <a:xfrm>
            <a:off x="7476280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순서도: 처리 274">
            <a:extLst>
              <a:ext uri="{FF2B5EF4-FFF2-40B4-BE49-F238E27FC236}">
                <a16:creationId xmlns:a16="http://schemas.microsoft.com/office/drawing/2014/main" id="{19B2B3CF-F1A3-F748-916F-19B824829D68}"/>
              </a:ext>
            </a:extLst>
          </p:cNvPr>
          <p:cNvSpPr/>
          <p:nvPr/>
        </p:nvSpPr>
        <p:spPr>
          <a:xfrm>
            <a:off x="7627849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순서도: 처리 275">
            <a:extLst>
              <a:ext uri="{FF2B5EF4-FFF2-40B4-BE49-F238E27FC236}">
                <a16:creationId xmlns:a16="http://schemas.microsoft.com/office/drawing/2014/main" id="{81BA5515-FCFF-C04C-B3F3-3F9CA50CBFBB}"/>
              </a:ext>
            </a:extLst>
          </p:cNvPr>
          <p:cNvSpPr/>
          <p:nvPr/>
        </p:nvSpPr>
        <p:spPr>
          <a:xfrm>
            <a:off x="7779418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순서도: 처리 276">
            <a:extLst>
              <a:ext uri="{FF2B5EF4-FFF2-40B4-BE49-F238E27FC236}">
                <a16:creationId xmlns:a16="http://schemas.microsoft.com/office/drawing/2014/main" id="{F56FE60B-69A6-144F-8E6F-AC7005DEFF12}"/>
              </a:ext>
            </a:extLst>
          </p:cNvPr>
          <p:cNvSpPr/>
          <p:nvPr/>
        </p:nvSpPr>
        <p:spPr>
          <a:xfrm>
            <a:off x="7930987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7" name="순서도: 처리 277">
            <a:extLst>
              <a:ext uri="{FF2B5EF4-FFF2-40B4-BE49-F238E27FC236}">
                <a16:creationId xmlns:a16="http://schemas.microsoft.com/office/drawing/2014/main" id="{B4739966-3526-E840-BB61-D845D6ECF7F7}"/>
              </a:ext>
            </a:extLst>
          </p:cNvPr>
          <p:cNvSpPr/>
          <p:nvPr/>
        </p:nvSpPr>
        <p:spPr>
          <a:xfrm>
            <a:off x="8082556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순서도: 처리 278">
            <a:extLst>
              <a:ext uri="{FF2B5EF4-FFF2-40B4-BE49-F238E27FC236}">
                <a16:creationId xmlns:a16="http://schemas.microsoft.com/office/drawing/2014/main" id="{5391D480-37BE-7C42-AB2B-FB0C570C8F24}"/>
              </a:ext>
            </a:extLst>
          </p:cNvPr>
          <p:cNvSpPr/>
          <p:nvPr/>
        </p:nvSpPr>
        <p:spPr>
          <a:xfrm>
            <a:off x="8234125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9" name="순서도: 처리 279">
            <a:extLst>
              <a:ext uri="{FF2B5EF4-FFF2-40B4-BE49-F238E27FC236}">
                <a16:creationId xmlns:a16="http://schemas.microsoft.com/office/drawing/2014/main" id="{6DEF4124-EC76-1045-9518-142A58F1B543}"/>
              </a:ext>
            </a:extLst>
          </p:cNvPr>
          <p:cNvSpPr/>
          <p:nvPr/>
        </p:nvSpPr>
        <p:spPr>
          <a:xfrm>
            <a:off x="8385694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순서도: 처리 280">
            <a:extLst>
              <a:ext uri="{FF2B5EF4-FFF2-40B4-BE49-F238E27FC236}">
                <a16:creationId xmlns:a16="http://schemas.microsoft.com/office/drawing/2014/main" id="{C56F4B5B-986C-044A-AA2F-C9DCD6102863}"/>
              </a:ext>
            </a:extLst>
          </p:cNvPr>
          <p:cNvSpPr/>
          <p:nvPr/>
        </p:nvSpPr>
        <p:spPr>
          <a:xfrm>
            <a:off x="8537263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순서도: 처리 281">
            <a:extLst>
              <a:ext uri="{FF2B5EF4-FFF2-40B4-BE49-F238E27FC236}">
                <a16:creationId xmlns:a16="http://schemas.microsoft.com/office/drawing/2014/main" id="{A554DD75-8E8D-2D4F-8395-EBF73EB6A8FD}"/>
              </a:ext>
            </a:extLst>
          </p:cNvPr>
          <p:cNvSpPr/>
          <p:nvPr/>
        </p:nvSpPr>
        <p:spPr>
          <a:xfrm>
            <a:off x="8688832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2" name="순서도: 처리 282">
            <a:extLst>
              <a:ext uri="{FF2B5EF4-FFF2-40B4-BE49-F238E27FC236}">
                <a16:creationId xmlns:a16="http://schemas.microsoft.com/office/drawing/2014/main" id="{18599104-E033-3E4B-A2B7-6A2DDE5800DD}"/>
              </a:ext>
            </a:extLst>
          </p:cNvPr>
          <p:cNvSpPr/>
          <p:nvPr/>
        </p:nvSpPr>
        <p:spPr>
          <a:xfrm>
            <a:off x="8840401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3" name="순서도: 처리 283">
            <a:extLst>
              <a:ext uri="{FF2B5EF4-FFF2-40B4-BE49-F238E27FC236}">
                <a16:creationId xmlns:a16="http://schemas.microsoft.com/office/drawing/2014/main" id="{E3D9ED24-17F8-2445-803A-D42FF11BF930}"/>
              </a:ext>
            </a:extLst>
          </p:cNvPr>
          <p:cNvSpPr/>
          <p:nvPr/>
        </p:nvSpPr>
        <p:spPr>
          <a:xfrm>
            <a:off x="8991970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4" name="순서도: 처리 284">
            <a:extLst>
              <a:ext uri="{FF2B5EF4-FFF2-40B4-BE49-F238E27FC236}">
                <a16:creationId xmlns:a16="http://schemas.microsoft.com/office/drawing/2014/main" id="{145BC2BA-BCE0-9E41-92A4-B74F1F11CA66}"/>
              </a:ext>
            </a:extLst>
          </p:cNvPr>
          <p:cNvSpPr/>
          <p:nvPr/>
        </p:nvSpPr>
        <p:spPr>
          <a:xfrm>
            <a:off x="9143539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5" name="순서도: 처리 285">
            <a:extLst>
              <a:ext uri="{FF2B5EF4-FFF2-40B4-BE49-F238E27FC236}">
                <a16:creationId xmlns:a16="http://schemas.microsoft.com/office/drawing/2014/main" id="{840F7749-A251-5445-A8EA-395629E2C9A5}"/>
              </a:ext>
            </a:extLst>
          </p:cNvPr>
          <p:cNvSpPr/>
          <p:nvPr/>
        </p:nvSpPr>
        <p:spPr>
          <a:xfrm>
            <a:off x="9295108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순서도: 처리 286">
            <a:extLst>
              <a:ext uri="{FF2B5EF4-FFF2-40B4-BE49-F238E27FC236}">
                <a16:creationId xmlns:a16="http://schemas.microsoft.com/office/drawing/2014/main" id="{F872AF90-F9DB-514E-B4BA-90952AC152DC}"/>
              </a:ext>
            </a:extLst>
          </p:cNvPr>
          <p:cNvSpPr/>
          <p:nvPr/>
        </p:nvSpPr>
        <p:spPr>
          <a:xfrm>
            <a:off x="9446677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순서도: 처리 287">
            <a:extLst>
              <a:ext uri="{FF2B5EF4-FFF2-40B4-BE49-F238E27FC236}">
                <a16:creationId xmlns:a16="http://schemas.microsoft.com/office/drawing/2014/main" id="{CD0CAC39-2A18-EE47-87AC-3928FB385547}"/>
              </a:ext>
            </a:extLst>
          </p:cNvPr>
          <p:cNvSpPr/>
          <p:nvPr/>
        </p:nvSpPr>
        <p:spPr>
          <a:xfrm>
            <a:off x="9598246" y="3901141"/>
            <a:ext cx="108000" cy="288032"/>
          </a:xfrm>
          <a:prstGeom prst="flowChartProcess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순서도: 처리 288">
            <a:extLst>
              <a:ext uri="{FF2B5EF4-FFF2-40B4-BE49-F238E27FC236}">
                <a16:creationId xmlns:a16="http://schemas.microsoft.com/office/drawing/2014/main" id="{98416F45-800E-A843-913D-B146A9458C2D}"/>
              </a:ext>
            </a:extLst>
          </p:cNvPr>
          <p:cNvSpPr/>
          <p:nvPr/>
        </p:nvSpPr>
        <p:spPr>
          <a:xfrm>
            <a:off x="9749815" y="3901141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9" name="순서도: 처리 289">
            <a:extLst>
              <a:ext uri="{FF2B5EF4-FFF2-40B4-BE49-F238E27FC236}">
                <a16:creationId xmlns:a16="http://schemas.microsoft.com/office/drawing/2014/main" id="{DC67DB2A-9E45-5749-8EEB-944823B1A2E6}"/>
              </a:ext>
            </a:extLst>
          </p:cNvPr>
          <p:cNvSpPr/>
          <p:nvPr/>
        </p:nvSpPr>
        <p:spPr>
          <a:xfrm>
            <a:off x="9901384" y="3901141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0" name="순서도: 처리 290">
            <a:extLst>
              <a:ext uri="{FF2B5EF4-FFF2-40B4-BE49-F238E27FC236}">
                <a16:creationId xmlns:a16="http://schemas.microsoft.com/office/drawing/2014/main" id="{B3668D83-B387-884B-A10B-BECDED6FDD0D}"/>
              </a:ext>
            </a:extLst>
          </p:cNvPr>
          <p:cNvSpPr/>
          <p:nvPr/>
        </p:nvSpPr>
        <p:spPr>
          <a:xfrm>
            <a:off x="10052953" y="3901141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1" name="순서도: 처리 291">
            <a:extLst>
              <a:ext uri="{FF2B5EF4-FFF2-40B4-BE49-F238E27FC236}">
                <a16:creationId xmlns:a16="http://schemas.microsoft.com/office/drawing/2014/main" id="{9869FB3D-F12D-FD44-9B29-B83BEF9E3E94}"/>
              </a:ext>
            </a:extLst>
          </p:cNvPr>
          <p:cNvSpPr/>
          <p:nvPr/>
        </p:nvSpPr>
        <p:spPr>
          <a:xfrm>
            <a:off x="10204522" y="3901141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2" name="순서도: 처리 292">
            <a:extLst>
              <a:ext uri="{FF2B5EF4-FFF2-40B4-BE49-F238E27FC236}">
                <a16:creationId xmlns:a16="http://schemas.microsoft.com/office/drawing/2014/main" id="{91A5B912-71BA-BD4A-B566-9DFE334B9DD8}"/>
              </a:ext>
            </a:extLst>
          </p:cNvPr>
          <p:cNvSpPr/>
          <p:nvPr/>
        </p:nvSpPr>
        <p:spPr>
          <a:xfrm>
            <a:off x="10356090" y="3901141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3" name="TextBox 101">
            <a:extLst>
              <a:ext uri="{FF2B5EF4-FFF2-40B4-BE49-F238E27FC236}">
                <a16:creationId xmlns:a16="http://schemas.microsoft.com/office/drawing/2014/main" id="{064477D6-8152-644A-8314-A41919AE78A1}"/>
              </a:ext>
            </a:extLst>
          </p:cNvPr>
          <p:cNvSpPr txBox="1"/>
          <p:nvPr/>
        </p:nvSpPr>
        <p:spPr>
          <a:xfrm>
            <a:off x="10536553" y="3817815"/>
            <a:ext cx="66396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</a:rPr>
              <a:t>75</a:t>
            </a:r>
            <a:r>
              <a:rPr lang="en-US" altLang="ko-KR" sz="1200" b="1" dirty="0">
                <a:solidFill>
                  <a:schemeClr val="accent2"/>
                </a:solidFill>
              </a:rPr>
              <a:t>%</a:t>
            </a:r>
            <a:endParaRPr lang="ko-KR" altLang="en-US" sz="1200" b="1" dirty="0">
              <a:solidFill>
                <a:schemeClr val="accent2"/>
              </a:solidFill>
            </a:endParaRPr>
          </a:p>
        </p:txBody>
      </p:sp>
      <p:cxnSp>
        <p:nvCxnSpPr>
          <p:cNvPr id="104" name="직선 연결선 294">
            <a:extLst>
              <a:ext uri="{FF2B5EF4-FFF2-40B4-BE49-F238E27FC236}">
                <a16:creationId xmlns:a16="http://schemas.microsoft.com/office/drawing/2014/main" id="{F98216C2-4994-3845-9C1C-9B1A311ABA7A}"/>
              </a:ext>
            </a:extLst>
          </p:cNvPr>
          <p:cNvCxnSpPr/>
          <p:nvPr/>
        </p:nvCxnSpPr>
        <p:spPr bwMode="auto">
          <a:xfrm>
            <a:off x="7863176" y="4833861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295">
            <a:extLst>
              <a:ext uri="{FF2B5EF4-FFF2-40B4-BE49-F238E27FC236}">
                <a16:creationId xmlns:a16="http://schemas.microsoft.com/office/drawing/2014/main" id="{467FCCBA-5E1E-3C49-95BA-A362CBB30B94}"/>
              </a:ext>
            </a:extLst>
          </p:cNvPr>
          <p:cNvCxnSpPr/>
          <p:nvPr/>
        </p:nvCxnSpPr>
        <p:spPr bwMode="auto">
          <a:xfrm>
            <a:off x="7863176" y="4529049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4">
            <a:extLst>
              <a:ext uri="{FF2B5EF4-FFF2-40B4-BE49-F238E27FC236}">
                <a16:creationId xmlns:a16="http://schemas.microsoft.com/office/drawing/2014/main" id="{4D703703-60A5-FA41-86E6-E5CE084C7790}"/>
              </a:ext>
            </a:extLst>
          </p:cNvPr>
          <p:cNvSpPr txBox="1"/>
          <p:nvPr/>
        </p:nvSpPr>
        <p:spPr>
          <a:xfrm>
            <a:off x="7863176" y="4520192"/>
            <a:ext cx="5806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타원 297">
            <a:extLst>
              <a:ext uri="{FF2B5EF4-FFF2-40B4-BE49-F238E27FC236}">
                <a16:creationId xmlns:a16="http://schemas.microsoft.com/office/drawing/2014/main" id="{D0AD2458-FFEA-CF42-8151-43591B2162E2}"/>
              </a:ext>
            </a:extLst>
          </p:cNvPr>
          <p:cNvSpPr/>
          <p:nvPr/>
        </p:nvSpPr>
        <p:spPr>
          <a:xfrm>
            <a:off x="7394184" y="4470361"/>
            <a:ext cx="388504" cy="38850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/>
          </a:p>
        </p:txBody>
      </p:sp>
      <p:sp>
        <p:nvSpPr>
          <p:cNvPr id="108" name="TextBox 106">
            <a:extLst>
              <a:ext uri="{FF2B5EF4-FFF2-40B4-BE49-F238E27FC236}">
                <a16:creationId xmlns:a16="http://schemas.microsoft.com/office/drawing/2014/main" id="{9F46C05C-0E28-204C-9DD0-D21802700037}"/>
              </a:ext>
            </a:extLst>
          </p:cNvPr>
          <p:cNvSpPr txBox="1"/>
          <p:nvPr/>
        </p:nvSpPr>
        <p:spPr>
          <a:xfrm>
            <a:off x="7394185" y="4922190"/>
            <a:ext cx="388799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Description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 Description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 Description </a:t>
            </a:r>
          </a:p>
        </p:txBody>
      </p:sp>
      <p:sp>
        <p:nvSpPr>
          <p:cNvPr id="109" name="Rounded Rectangle 27">
            <a:extLst>
              <a:ext uri="{FF2B5EF4-FFF2-40B4-BE49-F238E27FC236}">
                <a16:creationId xmlns:a16="http://schemas.microsoft.com/office/drawing/2014/main" id="{DCFB18AB-3DF4-8B40-B2BD-527F45557E1E}"/>
              </a:ext>
            </a:extLst>
          </p:cNvPr>
          <p:cNvSpPr/>
          <p:nvPr/>
        </p:nvSpPr>
        <p:spPr>
          <a:xfrm>
            <a:off x="1128195" y="4556891"/>
            <a:ext cx="230803" cy="17728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Rounded Rectangle 7">
            <a:extLst>
              <a:ext uri="{FF2B5EF4-FFF2-40B4-BE49-F238E27FC236}">
                <a16:creationId xmlns:a16="http://schemas.microsoft.com/office/drawing/2014/main" id="{A369CDAA-C5C2-7840-AF21-3AEE39902CB0}"/>
              </a:ext>
            </a:extLst>
          </p:cNvPr>
          <p:cNvSpPr/>
          <p:nvPr/>
        </p:nvSpPr>
        <p:spPr>
          <a:xfrm>
            <a:off x="7486108" y="4552809"/>
            <a:ext cx="234654" cy="2025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11" name="Group 109">
            <a:extLst>
              <a:ext uri="{FF2B5EF4-FFF2-40B4-BE49-F238E27FC236}">
                <a16:creationId xmlns:a16="http://schemas.microsoft.com/office/drawing/2014/main" id="{55F7CB33-82CD-364E-9DC3-DE27F5C32E8F}"/>
              </a:ext>
            </a:extLst>
          </p:cNvPr>
          <p:cNvGrpSpPr/>
          <p:nvPr/>
        </p:nvGrpSpPr>
        <p:grpSpPr>
          <a:xfrm>
            <a:off x="5094881" y="1383011"/>
            <a:ext cx="1764909" cy="5187735"/>
            <a:chOff x="6471827" y="627534"/>
            <a:chExt cx="1298611" cy="4144897"/>
          </a:xfrm>
        </p:grpSpPr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A74CC8E8-30A0-384C-A11B-CBE8DBD53B2A}"/>
                </a:ext>
              </a:extLst>
            </p:cNvPr>
            <p:cNvSpPr/>
            <p:nvPr/>
          </p:nvSpPr>
          <p:spPr>
            <a:xfrm rot="1887332">
              <a:off x="6471827" y="3934512"/>
              <a:ext cx="1298611" cy="837919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48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13" name="Group 111">
              <a:extLst>
                <a:ext uri="{FF2B5EF4-FFF2-40B4-BE49-F238E27FC236}">
                  <a16:creationId xmlns:a16="http://schemas.microsoft.com/office/drawing/2014/main" id="{2BE4A0E4-3625-B442-A1DB-2AB0242B4B5C}"/>
                </a:ext>
              </a:extLst>
            </p:cNvPr>
            <p:cNvGrpSpPr/>
            <p:nvPr/>
          </p:nvGrpSpPr>
          <p:grpSpPr>
            <a:xfrm>
              <a:off x="6588224" y="627534"/>
              <a:ext cx="1091041" cy="3865265"/>
              <a:chOff x="1962627" y="587921"/>
              <a:chExt cx="1606904" cy="5692831"/>
            </a:xfrm>
          </p:grpSpPr>
          <p:sp>
            <p:nvSpPr>
              <p:cNvPr id="114" name="Freeform 10">
                <a:extLst>
                  <a:ext uri="{FF2B5EF4-FFF2-40B4-BE49-F238E27FC236}">
                    <a16:creationId xmlns:a16="http://schemas.microsoft.com/office/drawing/2014/main" id="{D7F41745-A339-5C4F-A8F6-19734EE2858A}"/>
                  </a:ext>
                </a:extLst>
              </p:cNvPr>
              <p:cNvSpPr/>
              <p:nvPr/>
            </p:nvSpPr>
            <p:spPr>
              <a:xfrm>
                <a:off x="2733325" y="5823612"/>
                <a:ext cx="372189" cy="457140"/>
              </a:xfrm>
              <a:custGeom>
                <a:avLst/>
                <a:gdLst>
                  <a:gd name="connsiteX0" fmla="*/ 295625 w 372189"/>
                  <a:gd name="connsiteY0" fmla="*/ 926 h 457140"/>
                  <a:gd name="connsiteX1" fmla="*/ 147988 w 372189"/>
                  <a:gd name="connsiteY1" fmla="*/ 53313 h 457140"/>
                  <a:gd name="connsiteX2" fmla="*/ 114650 w 372189"/>
                  <a:gd name="connsiteY2" fmla="*/ 91413 h 457140"/>
                  <a:gd name="connsiteX3" fmla="*/ 100363 w 372189"/>
                  <a:gd name="connsiteY3" fmla="*/ 134276 h 457140"/>
                  <a:gd name="connsiteX4" fmla="*/ 67025 w 372189"/>
                  <a:gd name="connsiteY4" fmla="*/ 181901 h 457140"/>
                  <a:gd name="connsiteX5" fmla="*/ 81313 w 372189"/>
                  <a:gd name="connsiteY5" fmla="*/ 239051 h 457140"/>
                  <a:gd name="connsiteX6" fmla="*/ 57500 w 372189"/>
                  <a:gd name="connsiteY6" fmla="*/ 286676 h 457140"/>
                  <a:gd name="connsiteX7" fmla="*/ 38450 w 372189"/>
                  <a:gd name="connsiteY7" fmla="*/ 310488 h 457140"/>
                  <a:gd name="connsiteX8" fmla="*/ 24163 w 372189"/>
                  <a:gd name="connsiteY8" fmla="*/ 348588 h 457140"/>
                  <a:gd name="connsiteX9" fmla="*/ 5113 w 372189"/>
                  <a:gd name="connsiteY9" fmla="*/ 391451 h 457140"/>
                  <a:gd name="connsiteX10" fmla="*/ 14638 w 372189"/>
                  <a:gd name="connsiteY10" fmla="*/ 453363 h 457140"/>
                  <a:gd name="connsiteX11" fmla="*/ 152750 w 372189"/>
                  <a:gd name="connsiteY11" fmla="*/ 448601 h 457140"/>
                  <a:gd name="connsiteX12" fmla="*/ 276575 w 372189"/>
                  <a:gd name="connsiteY12" fmla="*/ 434313 h 457140"/>
                  <a:gd name="connsiteX13" fmla="*/ 333725 w 372189"/>
                  <a:gd name="connsiteY13" fmla="*/ 391451 h 457140"/>
                  <a:gd name="connsiteX14" fmla="*/ 338488 w 372189"/>
                  <a:gd name="connsiteY14" fmla="*/ 320013 h 457140"/>
                  <a:gd name="connsiteX15" fmla="*/ 357538 w 372189"/>
                  <a:gd name="connsiteY15" fmla="*/ 339063 h 457140"/>
                  <a:gd name="connsiteX16" fmla="*/ 371825 w 372189"/>
                  <a:gd name="connsiteY16" fmla="*/ 310488 h 457140"/>
                  <a:gd name="connsiteX17" fmla="*/ 367063 w 372189"/>
                  <a:gd name="connsiteY17" fmla="*/ 229526 h 457140"/>
                  <a:gd name="connsiteX18" fmla="*/ 357538 w 372189"/>
                  <a:gd name="connsiteY18" fmla="*/ 177138 h 457140"/>
                  <a:gd name="connsiteX19" fmla="*/ 343250 w 372189"/>
                  <a:gd name="connsiteY19" fmla="*/ 100938 h 457140"/>
                  <a:gd name="connsiteX20" fmla="*/ 295625 w 372189"/>
                  <a:gd name="connsiteY20" fmla="*/ 926 h 457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2189" h="457140">
                    <a:moveTo>
                      <a:pt x="295625" y="926"/>
                    </a:moveTo>
                    <a:cubicBezTo>
                      <a:pt x="263081" y="-7012"/>
                      <a:pt x="178150" y="38232"/>
                      <a:pt x="147988" y="53313"/>
                    </a:cubicBezTo>
                    <a:cubicBezTo>
                      <a:pt x="117826" y="68394"/>
                      <a:pt x="122587" y="77919"/>
                      <a:pt x="114650" y="91413"/>
                    </a:cubicBezTo>
                    <a:cubicBezTo>
                      <a:pt x="106713" y="104907"/>
                      <a:pt x="108300" y="119195"/>
                      <a:pt x="100363" y="134276"/>
                    </a:cubicBezTo>
                    <a:cubicBezTo>
                      <a:pt x="92425" y="149357"/>
                      <a:pt x="70200" y="164439"/>
                      <a:pt x="67025" y="181901"/>
                    </a:cubicBezTo>
                    <a:cubicBezTo>
                      <a:pt x="63850" y="199364"/>
                      <a:pt x="82900" y="221589"/>
                      <a:pt x="81313" y="239051"/>
                    </a:cubicBezTo>
                    <a:cubicBezTo>
                      <a:pt x="79726" y="256513"/>
                      <a:pt x="64644" y="274770"/>
                      <a:pt x="57500" y="286676"/>
                    </a:cubicBezTo>
                    <a:cubicBezTo>
                      <a:pt x="50356" y="298582"/>
                      <a:pt x="44006" y="300169"/>
                      <a:pt x="38450" y="310488"/>
                    </a:cubicBezTo>
                    <a:cubicBezTo>
                      <a:pt x="32894" y="320807"/>
                      <a:pt x="29719" y="335094"/>
                      <a:pt x="24163" y="348588"/>
                    </a:cubicBezTo>
                    <a:cubicBezTo>
                      <a:pt x="18607" y="362082"/>
                      <a:pt x="6700" y="373989"/>
                      <a:pt x="5113" y="391451"/>
                    </a:cubicBezTo>
                    <a:cubicBezTo>
                      <a:pt x="3526" y="408913"/>
                      <a:pt x="-9968" y="443838"/>
                      <a:pt x="14638" y="453363"/>
                    </a:cubicBezTo>
                    <a:cubicBezTo>
                      <a:pt x="39244" y="462888"/>
                      <a:pt x="109094" y="451776"/>
                      <a:pt x="152750" y="448601"/>
                    </a:cubicBezTo>
                    <a:cubicBezTo>
                      <a:pt x="196406" y="445426"/>
                      <a:pt x="246413" y="443838"/>
                      <a:pt x="276575" y="434313"/>
                    </a:cubicBezTo>
                    <a:cubicBezTo>
                      <a:pt x="306737" y="424788"/>
                      <a:pt x="323406" y="410501"/>
                      <a:pt x="333725" y="391451"/>
                    </a:cubicBezTo>
                    <a:cubicBezTo>
                      <a:pt x="344044" y="372401"/>
                      <a:pt x="334519" y="328744"/>
                      <a:pt x="338488" y="320013"/>
                    </a:cubicBezTo>
                    <a:cubicBezTo>
                      <a:pt x="342457" y="311282"/>
                      <a:pt x="351982" y="340650"/>
                      <a:pt x="357538" y="339063"/>
                    </a:cubicBezTo>
                    <a:cubicBezTo>
                      <a:pt x="363094" y="337476"/>
                      <a:pt x="370238" y="328744"/>
                      <a:pt x="371825" y="310488"/>
                    </a:cubicBezTo>
                    <a:cubicBezTo>
                      <a:pt x="373413" y="292232"/>
                      <a:pt x="369444" y="251751"/>
                      <a:pt x="367063" y="229526"/>
                    </a:cubicBezTo>
                    <a:cubicBezTo>
                      <a:pt x="364682" y="207301"/>
                      <a:pt x="361507" y="198569"/>
                      <a:pt x="357538" y="177138"/>
                    </a:cubicBezTo>
                    <a:cubicBezTo>
                      <a:pt x="353569" y="155707"/>
                      <a:pt x="353569" y="130307"/>
                      <a:pt x="343250" y="100938"/>
                    </a:cubicBezTo>
                    <a:cubicBezTo>
                      <a:pt x="332931" y="71569"/>
                      <a:pt x="328169" y="8864"/>
                      <a:pt x="295625" y="92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700" dirty="0"/>
                  <a:t> </a:t>
                </a:r>
                <a:endParaRPr lang="ko-KR" altLang="en-US" sz="2700" dirty="0"/>
              </a:p>
            </p:txBody>
          </p:sp>
          <p:sp>
            <p:nvSpPr>
              <p:cNvPr id="115" name="Freeform 11">
                <a:extLst>
                  <a:ext uri="{FF2B5EF4-FFF2-40B4-BE49-F238E27FC236}">
                    <a16:creationId xmlns:a16="http://schemas.microsoft.com/office/drawing/2014/main" id="{96908300-F8F2-EA46-92FF-07380ECB7331}"/>
                  </a:ext>
                </a:extLst>
              </p:cNvPr>
              <p:cNvSpPr/>
              <p:nvPr/>
            </p:nvSpPr>
            <p:spPr>
              <a:xfrm>
                <a:off x="2355309" y="5349401"/>
                <a:ext cx="349372" cy="622774"/>
              </a:xfrm>
              <a:custGeom>
                <a:avLst/>
                <a:gdLst>
                  <a:gd name="connsiteX0" fmla="*/ 245016 w 349372"/>
                  <a:gd name="connsiteY0" fmla="*/ 3649 h 622774"/>
                  <a:gd name="connsiteX1" fmla="*/ 325979 w 349372"/>
                  <a:gd name="connsiteY1" fmla="*/ 32224 h 622774"/>
                  <a:gd name="connsiteX2" fmla="*/ 345029 w 349372"/>
                  <a:gd name="connsiteY2" fmla="*/ 136999 h 622774"/>
                  <a:gd name="connsiteX3" fmla="*/ 345029 w 349372"/>
                  <a:gd name="connsiteY3" fmla="*/ 160812 h 622774"/>
                  <a:gd name="connsiteX4" fmla="*/ 297404 w 349372"/>
                  <a:gd name="connsiteY4" fmla="*/ 251299 h 622774"/>
                  <a:gd name="connsiteX5" fmla="*/ 283116 w 349372"/>
                  <a:gd name="connsiteY5" fmla="*/ 256062 h 622774"/>
                  <a:gd name="connsiteX6" fmla="*/ 273591 w 349372"/>
                  <a:gd name="connsiteY6" fmla="*/ 313212 h 622774"/>
                  <a:gd name="connsiteX7" fmla="*/ 273591 w 349372"/>
                  <a:gd name="connsiteY7" fmla="*/ 360837 h 622774"/>
                  <a:gd name="connsiteX8" fmla="*/ 278354 w 349372"/>
                  <a:gd name="connsiteY8" fmla="*/ 413224 h 622774"/>
                  <a:gd name="connsiteX9" fmla="*/ 259304 w 349372"/>
                  <a:gd name="connsiteY9" fmla="*/ 498949 h 622774"/>
                  <a:gd name="connsiteX10" fmla="*/ 235491 w 349372"/>
                  <a:gd name="connsiteY10" fmla="*/ 551337 h 622774"/>
                  <a:gd name="connsiteX11" fmla="*/ 168816 w 349372"/>
                  <a:gd name="connsiteY11" fmla="*/ 598962 h 622774"/>
                  <a:gd name="connsiteX12" fmla="*/ 92616 w 349372"/>
                  <a:gd name="connsiteY12" fmla="*/ 622774 h 622774"/>
                  <a:gd name="connsiteX13" fmla="*/ 21179 w 349372"/>
                  <a:gd name="connsiteY13" fmla="*/ 598962 h 622774"/>
                  <a:gd name="connsiteX14" fmla="*/ 2129 w 349372"/>
                  <a:gd name="connsiteY14" fmla="*/ 556099 h 622774"/>
                  <a:gd name="connsiteX15" fmla="*/ 6891 w 349372"/>
                  <a:gd name="connsiteY15" fmla="*/ 465612 h 622774"/>
                  <a:gd name="connsiteX16" fmla="*/ 59279 w 349372"/>
                  <a:gd name="connsiteY16" fmla="*/ 346549 h 622774"/>
                  <a:gd name="connsiteX17" fmla="*/ 106904 w 349372"/>
                  <a:gd name="connsiteY17" fmla="*/ 227487 h 622774"/>
                  <a:gd name="connsiteX18" fmla="*/ 130716 w 349372"/>
                  <a:gd name="connsiteY18" fmla="*/ 151287 h 622774"/>
                  <a:gd name="connsiteX19" fmla="*/ 168816 w 349372"/>
                  <a:gd name="connsiteY19" fmla="*/ 17937 h 622774"/>
                  <a:gd name="connsiteX20" fmla="*/ 245016 w 349372"/>
                  <a:gd name="connsiteY20" fmla="*/ 3649 h 622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9372" h="622774">
                    <a:moveTo>
                      <a:pt x="245016" y="3649"/>
                    </a:moveTo>
                    <a:cubicBezTo>
                      <a:pt x="271210" y="6030"/>
                      <a:pt x="309310" y="9999"/>
                      <a:pt x="325979" y="32224"/>
                    </a:cubicBezTo>
                    <a:cubicBezTo>
                      <a:pt x="342648" y="54449"/>
                      <a:pt x="341854" y="115568"/>
                      <a:pt x="345029" y="136999"/>
                    </a:cubicBezTo>
                    <a:cubicBezTo>
                      <a:pt x="348204" y="158430"/>
                      <a:pt x="352966" y="141762"/>
                      <a:pt x="345029" y="160812"/>
                    </a:cubicBezTo>
                    <a:cubicBezTo>
                      <a:pt x="337092" y="179862"/>
                      <a:pt x="307723" y="235424"/>
                      <a:pt x="297404" y="251299"/>
                    </a:cubicBezTo>
                    <a:cubicBezTo>
                      <a:pt x="287085" y="267174"/>
                      <a:pt x="287085" y="245743"/>
                      <a:pt x="283116" y="256062"/>
                    </a:cubicBezTo>
                    <a:cubicBezTo>
                      <a:pt x="279147" y="266381"/>
                      <a:pt x="275178" y="295750"/>
                      <a:pt x="273591" y="313212"/>
                    </a:cubicBezTo>
                    <a:cubicBezTo>
                      <a:pt x="272004" y="330674"/>
                      <a:pt x="272797" y="344168"/>
                      <a:pt x="273591" y="360837"/>
                    </a:cubicBezTo>
                    <a:cubicBezTo>
                      <a:pt x="274385" y="377506"/>
                      <a:pt x="280735" y="390205"/>
                      <a:pt x="278354" y="413224"/>
                    </a:cubicBezTo>
                    <a:cubicBezTo>
                      <a:pt x="275973" y="436243"/>
                      <a:pt x="266448" y="475930"/>
                      <a:pt x="259304" y="498949"/>
                    </a:cubicBezTo>
                    <a:cubicBezTo>
                      <a:pt x="252160" y="521968"/>
                      <a:pt x="250572" y="534668"/>
                      <a:pt x="235491" y="551337"/>
                    </a:cubicBezTo>
                    <a:cubicBezTo>
                      <a:pt x="220410" y="568006"/>
                      <a:pt x="192628" y="587056"/>
                      <a:pt x="168816" y="598962"/>
                    </a:cubicBezTo>
                    <a:cubicBezTo>
                      <a:pt x="145004" y="610868"/>
                      <a:pt x="117222" y="622774"/>
                      <a:pt x="92616" y="622774"/>
                    </a:cubicBezTo>
                    <a:cubicBezTo>
                      <a:pt x="68010" y="622774"/>
                      <a:pt x="36260" y="610075"/>
                      <a:pt x="21179" y="598962"/>
                    </a:cubicBezTo>
                    <a:cubicBezTo>
                      <a:pt x="6098" y="587849"/>
                      <a:pt x="4510" y="578324"/>
                      <a:pt x="2129" y="556099"/>
                    </a:cubicBezTo>
                    <a:cubicBezTo>
                      <a:pt x="-252" y="533874"/>
                      <a:pt x="-2634" y="500537"/>
                      <a:pt x="6891" y="465612"/>
                    </a:cubicBezTo>
                    <a:cubicBezTo>
                      <a:pt x="16416" y="430687"/>
                      <a:pt x="42610" y="386236"/>
                      <a:pt x="59279" y="346549"/>
                    </a:cubicBezTo>
                    <a:cubicBezTo>
                      <a:pt x="75948" y="306862"/>
                      <a:pt x="94998" y="260031"/>
                      <a:pt x="106904" y="227487"/>
                    </a:cubicBezTo>
                    <a:cubicBezTo>
                      <a:pt x="118810" y="194943"/>
                      <a:pt x="120397" y="186212"/>
                      <a:pt x="130716" y="151287"/>
                    </a:cubicBezTo>
                    <a:cubicBezTo>
                      <a:pt x="141035" y="116362"/>
                      <a:pt x="150560" y="44131"/>
                      <a:pt x="168816" y="17937"/>
                    </a:cubicBezTo>
                    <a:cubicBezTo>
                      <a:pt x="187072" y="-8257"/>
                      <a:pt x="218822" y="1268"/>
                      <a:pt x="245016" y="36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6" name="Freeform 12">
                <a:extLst>
                  <a:ext uri="{FF2B5EF4-FFF2-40B4-BE49-F238E27FC236}">
                    <a16:creationId xmlns:a16="http://schemas.microsoft.com/office/drawing/2014/main" id="{672012C9-1E5D-274E-8F20-2560E39E0F9B}"/>
                  </a:ext>
                </a:extLst>
              </p:cNvPr>
              <p:cNvSpPr/>
              <p:nvPr/>
            </p:nvSpPr>
            <p:spPr>
              <a:xfrm>
                <a:off x="2385747" y="3258503"/>
                <a:ext cx="987690" cy="2696464"/>
              </a:xfrm>
              <a:custGeom>
                <a:avLst/>
                <a:gdLst>
                  <a:gd name="connsiteX0" fmla="*/ 905141 w 987690"/>
                  <a:gd name="connsiteY0" fmla="*/ 46672 h 2696464"/>
                  <a:gd name="connsiteX1" fmla="*/ 786078 w 987690"/>
                  <a:gd name="connsiteY1" fmla="*/ 3810 h 2696464"/>
                  <a:gd name="connsiteX2" fmla="*/ 409841 w 987690"/>
                  <a:gd name="connsiteY2" fmla="*/ 8572 h 2696464"/>
                  <a:gd name="connsiteX3" fmla="*/ 166953 w 987690"/>
                  <a:gd name="connsiteY3" fmla="*/ 60960 h 2696464"/>
                  <a:gd name="connsiteX4" fmla="*/ 52653 w 987690"/>
                  <a:gd name="connsiteY4" fmla="*/ 137160 h 2696464"/>
                  <a:gd name="connsiteX5" fmla="*/ 28841 w 987690"/>
                  <a:gd name="connsiteY5" fmla="*/ 284797 h 2696464"/>
                  <a:gd name="connsiteX6" fmla="*/ 266 w 987690"/>
                  <a:gd name="connsiteY6" fmla="*/ 513397 h 2696464"/>
                  <a:gd name="connsiteX7" fmla="*/ 14553 w 987690"/>
                  <a:gd name="connsiteY7" fmla="*/ 589597 h 2696464"/>
                  <a:gd name="connsiteX8" fmla="*/ 14553 w 987690"/>
                  <a:gd name="connsiteY8" fmla="*/ 661035 h 2696464"/>
                  <a:gd name="connsiteX9" fmla="*/ 28841 w 987690"/>
                  <a:gd name="connsiteY9" fmla="*/ 761047 h 2696464"/>
                  <a:gd name="connsiteX10" fmla="*/ 38366 w 987690"/>
                  <a:gd name="connsiteY10" fmla="*/ 861060 h 2696464"/>
                  <a:gd name="connsiteX11" fmla="*/ 43128 w 987690"/>
                  <a:gd name="connsiteY11" fmla="*/ 956310 h 2696464"/>
                  <a:gd name="connsiteX12" fmla="*/ 52653 w 987690"/>
                  <a:gd name="connsiteY12" fmla="*/ 1046797 h 2696464"/>
                  <a:gd name="connsiteX13" fmla="*/ 38366 w 987690"/>
                  <a:gd name="connsiteY13" fmla="*/ 1122997 h 2696464"/>
                  <a:gd name="connsiteX14" fmla="*/ 66941 w 987690"/>
                  <a:gd name="connsiteY14" fmla="*/ 1175385 h 2696464"/>
                  <a:gd name="connsiteX15" fmla="*/ 76466 w 987690"/>
                  <a:gd name="connsiteY15" fmla="*/ 1265872 h 2696464"/>
                  <a:gd name="connsiteX16" fmla="*/ 43128 w 987690"/>
                  <a:gd name="connsiteY16" fmla="*/ 1389697 h 2696464"/>
                  <a:gd name="connsiteX17" fmla="*/ 47891 w 987690"/>
                  <a:gd name="connsiteY17" fmla="*/ 1442085 h 2696464"/>
                  <a:gd name="connsiteX18" fmla="*/ 28841 w 987690"/>
                  <a:gd name="connsiteY18" fmla="*/ 1537335 h 2696464"/>
                  <a:gd name="connsiteX19" fmla="*/ 19316 w 987690"/>
                  <a:gd name="connsiteY19" fmla="*/ 1642110 h 2696464"/>
                  <a:gd name="connsiteX20" fmla="*/ 38366 w 987690"/>
                  <a:gd name="connsiteY20" fmla="*/ 1780222 h 2696464"/>
                  <a:gd name="connsiteX21" fmla="*/ 38366 w 987690"/>
                  <a:gd name="connsiteY21" fmla="*/ 1942147 h 2696464"/>
                  <a:gd name="connsiteX22" fmla="*/ 52653 w 987690"/>
                  <a:gd name="connsiteY22" fmla="*/ 2042160 h 2696464"/>
                  <a:gd name="connsiteX23" fmla="*/ 43128 w 987690"/>
                  <a:gd name="connsiteY23" fmla="*/ 2085022 h 2696464"/>
                  <a:gd name="connsiteX24" fmla="*/ 76466 w 987690"/>
                  <a:gd name="connsiteY24" fmla="*/ 2189797 h 2696464"/>
                  <a:gd name="connsiteX25" fmla="*/ 109803 w 987690"/>
                  <a:gd name="connsiteY25" fmla="*/ 2299335 h 2696464"/>
                  <a:gd name="connsiteX26" fmla="*/ 166953 w 987690"/>
                  <a:gd name="connsiteY26" fmla="*/ 2337435 h 2696464"/>
                  <a:gd name="connsiteX27" fmla="*/ 243153 w 987690"/>
                  <a:gd name="connsiteY27" fmla="*/ 2246947 h 2696464"/>
                  <a:gd name="connsiteX28" fmla="*/ 300303 w 987690"/>
                  <a:gd name="connsiteY28" fmla="*/ 2142172 h 2696464"/>
                  <a:gd name="connsiteX29" fmla="*/ 295541 w 987690"/>
                  <a:gd name="connsiteY29" fmla="*/ 2032635 h 2696464"/>
                  <a:gd name="connsiteX30" fmla="*/ 319353 w 987690"/>
                  <a:gd name="connsiteY30" fmla="*/ 1842135 h 2696464"/>
                  <a:gd name="connsiteX31" fmla="*/ 328878 w 987690"/>
                  <a:gd name="connsiteY31" fmla="*/ 1723072 h 2696464"/>
                  <a:gd name="connsiteX32" fmla="*/ 328878 w 987690"/>
                  <a:gd name="connsiteY32" fmla="*/ 1604010 h 2696464"/>
                  <a:gd name="connsiteX33" fmla="*/ 343166 w 987690"/>
                  <a:gd name="connsiteY33" fmla="*/ 1503997 h 2696464"/>
                  <a:gd name="connsiteX34" fmla="*/ 362216 w 987690"/>
                  <a:gd name="connsiteY34" fmla="*/ 1475422 h 2696464"/>
                  <a:gd name="connsiteX35" fmla="*/ 366978 w 987690"/>
                  <a:gd name="connsiteY35" fmla="*/ 1432560 h 2696464"/>
                  <a:gd name="connsiteX36" fmla="*/ 381266 w 987690"/>
                  <a:gd name="connsiteY36" fmla="*/ 1418272 h 2696464"/>
                  <a:gd name="connsiteX37" fmla="*/ 362216 w 987690"/>
                  <a:gd name="connsiteY37" fmla="*/ 1337310 h 2696464"/>
                  <a:gd name="connsiteX38" fmla="*/ 390791 w 987690"/>
                  <a:gd name="connsiteY38" fmla="*/ 1237297 h 2696464"/>
                  <a:gd name="connsiteX39" fmla="*/ 419366 w 987690"/>
                  <a:gd name="connsiteY39" fmla="*/ 1199197 h 2696464"/>
                  <a:gd name="connsiteX40" fmla="*/ 419366 w 987690"/>
                  <a:gd name="connsiteY40" fmla="*/ 1046797 h 2696464"/>
                  <a:gd name="connsiteX41" fmla="*/ 438416 w 987690"/>
                  <a:gd name="connsiteY41" fmla="*/ 994410 h 2696464"/>
                  <a:gd name="connsiteX42" fmla="*/ 443178 w 987690"/>
                  <a:gd name="connsiteY42" fmla="*/ 899160 h 2696464"/>
                  <a:gd name="connsiteX43" fmla="*/ 462228 w 987690"/>
                  <a:gd name="connsiteY43" fmla="*/ 822960 h 2696464"/>
                  <a:gd name="connsiteX44" fmla="*/ 481278 w 987690"/>
                  <a:gd name="connsiteY44" fmla="*/ 784860 h 2696464"/>
                  <a:gd name="connsiteX45" fmla="*/ 486041 w 987690"/>
                  <a:gd name="connsiteY45" fmla="*/ 913447 h 2696464"/>
                  <a:gd name="connsiteX46" fmla="*/ 509853 w 987690"/>
                  <a:gd name="connsiteY46" fmla="*/ 1027747 h 2696464"/>
                  <a:gd name="connsiteX47" fmla="*/ 519378 w 987690"/>
                  <a:gd name="connsiteY47" fmla="*/ 1127760 h 2696464"/>
                  <a:gd name="connsiteX48" fmla="*/ 500328 w 987690"/>
                  <a:gd name="connsiteY48" fmla="*/ 1284922 h 2696464"/>
                  <a:gd name="connsiteX49" fmla="*/ 519378 w 987690"/>
                  <a:gd name="connsiteY49" fmla="*/ 1323022 h 2696464"/>
                  <a:gd name="connsiteX50" fmla="*/ 514616 w 987690"/>
                  <a:gd name="connsiteY50" fmla="*/ 1437322 h 2696464"/>
                  <a:gd name="connsiteX51" fmla="*/ 509853 w 987690"/>
                  <a:gd name="connsiteY51" fmla="*/ 1503997 h 2696464"/>
                  <a:gd name="connsiteX52" fmla="*/ 538428 w 987690"/>
                  <a:gd name="connsiteY52" fmla="*/ 1556385 h 2696464"/>
                  <a:gd name="connsiteX53" fmla="*/ 524141 w 987690"/>
                  <a:gd name="connsiteY53" fmla="*/ 1637347 h 2696464"/>
                  <a:gd name="connsiteX54" fmla="*/ 543191 w 987690"/>
                  <a:gd name="connsiteY54" fmla="*/ 1718310 h 2696464"/>
                  <a:gd name="connsiteX55" fmla="*/ 519378 w 987690"/>
                  <a:gd name="connsiteY55" fmla="*/ 1799272 h 2696464"/>
                  <a:gd name="connsiteX56" fmla="*/ 514616 w 987690"/>
                  <a:gd name="connsiteY56" fmla="*/ 2004060 h 2696464"/>
                  <a:gd name="connsiteX57" fmla="*/ 486041 w 987690"/>
                  <a:gd name="connsiteY57" fmla="*/ 2170747 h 2696464"/>
                  <a:gd name="connsiteX58" fmla="*/ 481278 w 987690"/>
                  <a:gd name="connsiteY58" fmla="*/ 2256472 h 2696464"/>
                  <a:gd name="connsiteX59" fmla="*/ 514616 w 987690"/>
                  <a:gd name="connsiteY59" fmla="*/ 2351722 h 2696464"/>
                  <a:gd name="connsiteX60" fmla="*/ 524141 w 987690"/>
                  <a:gd name="connsiteY60" fmla="*/ 2385060 h 2696464"/>
                  <a:gd name="connsiteX61" fmla="*/ 462228 w 987690"/>
                  <a:gd name="connsiteY61" fmla="*/ 2475547 h 2696464"/>
                  <a:gd name="connsiteX62" fmla="*/ 428891 w 987690"/>
                  <a:gd name="connsiteY62" fmla="*/ 2513647 h 2696464"/>
                  <a:gd name="connsiteX63" fmla="*/ 457466 w 987690"/>
                  <a:gd name="connsiteY63" fmla="*/ 2570797 h 2696464"/>
                  <a:gd name="connsiteX64" fmla="*/ 438416 w 987690"/>
                  <a:gd name="connsiteY64" fmla="*/ 2642235 h 2696464"/>
                  <a:gd name="connsiteX65" fmla="*/ 505091 w 987690"/>
                  <a:gd name="connsiteY65" fmla="*/ 2651760 h 2696464"/>
                  <a:gd name="connsiteX66" fmla="*/ 614628 w 987690"/>
                  <a:gd name="connsiteY66" fmla="*/ 2675572 h 2696464"/>
                  <a:gd name="connsiteX67" fmla="*/ 690828 w 987690"/>
                  <a:gd name="connsiteY67" fmla="*/ 2694622 h 2696464"/>
                  <a:gd name="connsiteX68" fmla="*/ 743216 w 987690"/>
                  <a:gd name="connsiteY68" fmla="*/ 2627947 h 2696464"/>
                  <a:gd name="connsiteX69" fmla="*/ 757503 w 987690"/>
                  <a:gd name="connsiteY69" fmla="*/ 2532697 h 2696464"/>
                  <a:gd name="connsiteX70" fmla="*/ 743216 w 987690"/>
                  <a:gd name="connsiteY70" fmla="*/ 2485072 h 2696464"/>
                  <a:gd name="connsiteX71" fmla="*/ 743216 w 987690"/>
                  <a:gd name="connsiteY71" fmla="*/ 2437447 h 2696464"/>
                  <a:gd name="connsiteX72" fmla="*/ 795603 w 987690"/>
                  <a:gd name="connsiteY72" fmla="*/ 2356485 h 2696464"/>
                  <a:gd name="connsiteX73" fmla="*/ 809891 w 987690"/>
                  <a:gd name="connsiteY73" fmla="*/ 2223135 h 2696464"/>
                  <a:gd name="connsiteX74" fmla="*/ 819416 w 987690"/>
                  <a:gd name="connsiteY74" fmla="*/ 2094547 h 2696464"/>
                  <a:gd name="connsiteX75" fmla="*/ 838466 w 987690"/>
                  <a:gd name="connsiteY75" fmla="*/ 1913572 h 2696464"/>
                  <a:gd name="connsiteX76" fmla="*/ 862278 w 987690"/>
                  <a:gd name="connsiteY76" fmla="*/ 1699260 h 2696464"/>
                  <a:gd name="connsiteX77" fmla="*/ 857516 w 987690"/>
                  <a:gd name="connsiteY77" fmla="*/ 1608772 h 2696464"/>
                  <a:gd name="connsiteX78" fmla="*/ 871803 w 987690"/>
                  <a:gd name="connsiteY78" fmla="*/ 1484947 h 2696464"/>
                  <a:gd name="connsiteX79" fmla="*/ 895616 w 987690"/>
                  <a:gd name="connsiteY79" fmla="*/ 1170622 h 2696464"/>
                  <a:gd name="connsiteX80" fmla="*/ 924191 w 987690"/>
                  <a:gd name="connsiteY80" fmla="*/ 908685 h 2696464"/>
                  <a:gd name="connsiteX81" fmla="*/ 914666 w 987690"/>
                  <a:gd name="connsiteY81" fmla="*/ 780097 h 2696464"/>
                  <a:gd name="connsiteX82" fmla="*/ 948003 w 987690"/>
                  <a:gd name="connsiteY82" fmla="*/ 613410 h 2696464"/>
                  <a:gd name="connsiteX83" fmla="*/ 981341 w 987690"/>
                  <a:gd name="connsiteY83" fmla="*/ 441960 h 2696464"/>
                  <a:gd name="connsiteX84" fmla="*/ 981341 w 987690"/>
                  <a:gd name="connsiteY84" fmla="*/ 337185 h 2696464"/>
                  <a:gd name="connsiteX85" fmla="*/ 981341 w 987690"/>
                  <a:gd name="connsiteY85" fmla="*/ 137160 h 2696464"/>
                  <a:gd name="connsiteX86" fmla="*/ 905141 w 987690"/>
                  <a:gd name="connsiteY86" fmla="*/ 46672 h 26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987690" h="2696464">
                    <a:moveTo>
                      <a:pt x="905141" y="46672"/>
                    </a:moveTo>
                    <a:cubicBezTo>
                      <a:pt x="872597" y="24447"/>
                      <a:pt x="868628" y="10160"/>
                      <a:pt x="786078" y="3810"/>
                    </a:cubicBezTo>
                    <a:cubicBezTo>
                      <a:pt x="703528" y="-2540"/>
                      <a:pt x="513028" y="-953"/>
                      <a:pt x="409841" y="8572"/>
                    </a:cubicBezTo>
                    <a:cubicBezTo>
                      <a:pt x="306654" y="18097"/>
                      <a:pt x="226484" y="39529"/>
                      <a:pt x="166953" y="60960"/>
                    </a:cubicBezTo>
                    <a:cubicBezTo>
                      <a:pt x="107422" y="82391"/>
                      <a:pt x="75672" y="99854"/>
                      <a:pt x="52653" y="137160"/>
                    </a:cubicBezTo>
                    <a:cubicBezTo>
                      <a:pt x="29634" y="174466"/>
                      <a:pt x="37572" y="222091"/>
                      <a:pt x="28841" y="284797"/>
                    </a:cubicBezTo>
                    <a:cubicBezTo>
                      <a:pt x="20110" y="347503"/>
                      <a:pt x="2647" y="462597"/>
                      <a:pt x="266" y="513397"/>
                    </a:cubicBezTo>
                    <a:cubicBezTo>
                      <a:pt x="-2115" y="564197"/>
                      <a:pt x="12172" y="564991"/>
                      <a:pt x="14553" y="589597"/>
                    </a:cubicBezTo>
                    <a:cubicBezTo>
                      <a:pt x="16934" y="614203"/>
                      <a:pt x="12172" y="632460"/>
                      <a:pt x="14553" y="661035"/>
                    </a:cubicBezTo>
                    <a:cubicBezTo>
                      <a:pt x="16934" y="689610"/>
                      <a:pt x="24872" y="727710"/>
                      <a:pt x="28841" y="761047"/>
                    </a:cubicBezTo>
                    <a:cubicBezTo>
                      <a:pt x="32810" y="794384"/>
                      <a:pt x="35985" y="828516"/>
                      <a:pt x="38366" y="861060"/>
                    </a:cubicBezTo>
                    <a:cubicBezTo>
                      <a:pt x="40747" y="893604"/>
                      <a:pt x="40747" y="925354"/>
                      <a:pt x="43128" y="956310"/>
                    </a:cubicBezTo>
                    <a:cubicBezTo>
                      <a:pt x="45509" y="987266"/>
                      <a:pt x="53447" y="1019016"/>
                      <a:pt x="52653" y="1046797"/>
                    </a:cubicBezTo>
                    <a:cubicBezTo>
                      <a:pt x="51859" y="1074578"/>
                      <a:pt x="35985" y="1101566"/>
                      <a:pt x="38366" y="1122997"/>
                    </a:cubicBezTo>
                    <a:cubicBezTo>
                      <a:pt x="40747" y="1144428"/>
                      <a:pt x="60591" y="1151573"/>
                      <a:pt x="66941" y="1175385"/>
                    </a:cubicBezTo>
                    <a:cubicBezTo>
                      <a:pt x="73291" y="1199197"/>
                      <a:pt x="80435" y="1230153"/>
                      <a:pt x="76466" y="1265872"/>
                    </a:cubicBezTo>
                    <a:cubicBezTo>
                      <a:pt x="72497" y="1301591"/>
                      <a:pt x="47890" y="1360328"/>
                      <a:pt x="43128" y="1389697"/>
                    </a:cubicBezTo>
                    <a:cubicBezTo>
                      <a:pt x="38366" y="1419066"/>
                      <a:pt x="50272" y="1417479"/>
                      <a:pt x="47891" y="1442085"/>
                    </a:cubicBezTo>
                    <a:cubicBezTo>
                      <a:pt x="45510" y="1466691"/>
                      <a:pt x="33603" y="1503998"/>
                      <a:pt x="28841" y="1537335"/>
                    </a:cubicBezTo>
                    <a:cubicBezTo>
                      <a:pt x="24079" y="1570672"/>
                      <a:pt x="17729" y="1601629"/>
                      <a:pt x="19316" y="1642110"/>
                    </a:cubicBezTo>
                    <a:cubicBezTo>
                      <a:pt x="20903" y="1682591"/>
                      <a:pt x="35191" y="1730216"/>
                      <a:pt x="38366" y="1780222"/>
                    </a:cubicBezTo>
                    <a:cubicBezTo>
                      <a:pt x="41541" y="1830228"/>
                      <a:pt x="35985" y="1898491"/>
                      <a:pt x="38366" y="1942147"/>
                    </a:cubicBezTo>
                    <a:cubicBezTo>
                      <a:pt x="40747" y="1985803"/>
                      <a:pt x="51859" y="2018348"/>
                      <a:pt x="52653" y="2042160"/>
                    </a:cubicBezTo>
                    <a:cubicBezTo>
                      <a:pt x="53447" y="2065972"/>
                      <a:pt x="39159" y="2060416"/>
                      <a:pt x="43128" y="2085022"/>
                    </a:cubicBezTo>
                    <a:cubicBezTo>
                      <a:pt x="47097" y="2109628"/>
                      <a:pt x="65353" y="2154078"/>
                      <a:pt x="76466" y="2189797"/>
                    </a:cubicBezTo>
                    <a:cubicBezTo>
                      <a:pt x="87578" y="2225516"/>
                      <a:pt x="94722" y="2274729"/>
                      <a:pt x="109803" y="2299335"/>
                    </a:cubicBezTo>
                    <a:cubicBezTo>
                      <a:pt x="124884" y="2323941"/>
                      <a:pt x="144728" y="2346166"/>
                      <a:pt x="166953" y="2337435"/>
                    </a:cubicBezTo>
                    <a:cubicBezTo>
                      <a:pt x="189178" y="2328704"/>
                      <a:pt x="220928" y="2279491"/>
                      <a:pt x="243153" y="2246947"/>
                    </a:cubicBezTo>
                    <a:cubicBezTo>
                      <a:pt x="265378" y="2214403"/>
                      <a:pt x="291572" y="2177891"/>
                      <a:pt x="300303" y="2142172"/>
                    </a:cubicBezTo>
                    <a:cubicBezTo>
                      <a:pt x="309034" y="2106453"/>
                      <a:pt x="292366" y="2082641"/>
                      <a:pt x="295541" y="2032635"/>
                    </a:cubicBezTo>
                    <a:cubicBezTo>
                      <a:pt x="298716" y="1982629"/>
                      <a:pt x="313797" y="1893729"/>
                      <a:pt x="319353" y="1842135"/>
                    </a:cubicBezTo>
                    <a:cubicBezTo>
                      <a:pt x="324909" y="1790541"/>
                      <a:pt x="327291" y="1762759"/>
                      <a:pt x="328878" y="1723072"/>
                    </a:cubicBezTo>
                    <a:cubicBezTo>
                      <a:pt x="330465" y="1683385"/>
                      <a:pt x="326497" y="1640522"/>
                      <a:pt x="328878" y="1604010"/>
                    </a:cubicBezTo>
                    <a:cubicBezTo>
                      <a:pt x="331259" y="1567498"/>
                      <a:pt x="337610" y="1525428"/>
                      <a:pt x="343166" y="1503997"/>
                    </a:cubicBezTo>
                    <a:cubicBezTo>
                      <a:pt x="348722" y="1482566"/>
                      <a:pt x="358247" y="1487328"/>
                      <a:pt x="362216" y="1475422"/>
                    </a:cubicBezTo>
                    <a:cubicBezTo>
                      <a:pt x="366185" y="1463516"/>
                      <a:pt x="363803" y="1442085"/>
                      <a:pt x="366978" y="1432560"/>
                    </a:cubicBezTo>
                    <a:cubicBezTo>
                      <a:pt x="370153" y="1423035"/>
                      <a:pt x="382060" y="1434147"/>
                      <a:pt x="381266" y="1418272"/>
                    </a:cubicBezTo>
                    <a:cubicBezTo>
                      <a:pt x="380472" y="1402397"/>
                      <a:pt x="360629" y="1367472"/>
                      <a:pt x="362216" y="1337310"/>
                    </a:cubicBezTo>
                    <a:cubicBezTo>
                      <a:pt x="363803" y="1307148"/>
                      <a:pt x="381266" y="1260316"/>
                      <a:pt x="390791" y="1237297"/>
                    </a:cubicBezTo>
                    <a:cubicBezTo>
                      <a:pt x="400316" y="1214278"/>
                      <a:pt x="414604" y="1230947"/>
                      <a:pt x="419366" y="1199197"/>
                    </a:cubicBezTo>
                    <a:cubicBezTo>
                      <a:pt x="424128" y="1167447"/>
                      <a:pt x="416191" y="1080928"/>
                      <a:pt x="419366" y="1046797"/>
                    </a:cubicBezTo>
                    <a:cubicBezTo>
                      <a:pt x="422541" y="1012666"/>
                      <a:pt x="434447" y="1019016"/>
                      <a:pt x="438416" y="994410"/>
                    </a:cubicBezTo>
                    <a:cubicBezTo>
                      <a:pt x="442385" y="969804"/>
                      <a:pt x="439209" y="927735"/>
                      <a:pt x="443178" y="899160"/>
                    </a:cubicBezTo>
                    <a:cubicBezTo>
                      <a:pt x="447147" y="870585"/>
                      <a:pt x="455878" y="842010"/>
                      <a:pt x="462228" y="822960"/>
                    </a:cubicBezTo>
                    <a:cubicBezTo>
                      <a:pt x="468578" y="803910"/>
                      <a:pt x="477309" y="769779"/>
                      <a:pt x="481278" y="784860"/>
                    </a:cubicBezTo>
                    <a:cubicBezTo>
                      <a:pt x="485247" y="799941"/>
                      <a:pt x="481279" y="872966"/>
                      <a:pt x="486041" y="913447"/>
                    </a:cubicBezTo>
                    <a:cubicBezTo>
                      <a:pt x="490803" y="953928"/>
                      <a:pt x="504297" y="992028"/>
                      <a:pt x="509853" y="1027747"/>
                    </a:cubicBezTo>
                    <a:cubicBezTo>
                      <a:pt x="515409" y="1063466"/>
                      <a:pt x="520965" y="1084898"/>
                      <a:pt x="519378" y="1127760"/>
                    </a:cubicBezTo>
                    <a:cubicBezTo>
                      <a:pt x="517791" y="1170622"/>
                      <a:pt x="500328" y="1252378"/>
                      <a:pt x="500328" y="1284922"/>
                    </a:cubicBezTo>
                    <a:cubicBezTo>
                      <a:pt x="500328" y="1317466"/>
                      <a:pt x="516997" y="1297622"/>
                      <a:pt x="519378" y="1323022"/>
                    </a:cubicBezTo>
                    <a:cubicBezTo>
                      <a:pt x="521759" y="1348422"/>
                      <a:pt x="516203" y="1407160"/>
                      <a:pt x="514616" y="1437322"/>
                    </a:cubicBezTo>
                    <a:cubicBezTo>
                      <a:pt x="513029" y="1467484"/>
                      <a:pt x="505884" y="1484153"/>
                      <a:pt x="509853" y="1503997"/>
                    </a:cubicBezTo>
                    <a:cubicBezTo>
                      <a:pt x="513822" y="1523841"/>
                      <a:pt x="536047" y="1534160"/>
                      <a:pt x="538428" y="1556385"/>
                    </a:cubicBezTo>
                    <a:cubicBezTo>
                      <a:pt x="540809" y="1578610"/>
                      <a:pt x="523347" y="1610360"/>
                      <a:pt x="524141" y="1637347"/>
                    </a:cubicBezTo>
                    <a:cubicBezTo>
                      <a:pt x="524935" y="1664334"/>
                      <a:pt x="543985" y="1691323"/>
                      <a:pt x="543191" y="1718310"/>
                    </a:cubicBezTo>
                    <a:cubicBezTo>
                      <a:pt x="542397" y="1745297"/>
                      <a:pt x="524140" y="1751647"/>
                      <a:pt x="519378" y="1799272"/>
                    </a:cubicBezTo>
                    <a:cubicBezTo>
                      <a:pt x="514616" y="1846897"/>
                      <a:pt x="520172" y="1942147"/>
                      <a:pt x="514616" y="2004060"/>
                    </a:cubicBezTo>
                    <a:cubicBezTo>
                      <a:pt x="509060" y="2065973"/>
                      <a:pt x="491597" y="2128678"/>
                      <a:pt x="486041" y="2170747"/>
                    </a:cubicBezTo>
                    <a:cubicBezTo>
                      <a:pt x="480485" y="2212816"/>
                      <a:pt x="476515" y="2226310"/>
                      <a:pt x="481278" y="2256472"/>
                    </a:cubicBezTo>
                    <a:cubicBezTo>
                      <a:pt x="486040" y="2286635"/>
                      <a:pt x="507472" y="2330291"/>
                      <a:pt x="514616" y="2351722"/>
                    </a:cubicBezTo>
                    <a:cubicBezTo>
                      <a:pt x="521760" y="2373153"/>
                      <a:pt x="532872" y="2364422"/>
                      <a:pt x="524141" y="2385060"/>
                    </a:cubicBezTo>
                    <a:cubicBezTo>
                      <a:pt x="515410" y="2405698"/>
                      <a:pt x="478103" y="2454116"/>
                      <a:pt x="462228" y="2475547"/>
                    </a:cubicBezTo>
                    <a:cubicBezTo>
                      <a:pt x="446353" y="2496978"/>
                      <a:pt x="429685" y="2497772"/>
                      <a:pt x="428891" y="2513647"/>
                    </a:cubicBezTo>
                    <a:cubicBezTo>
                      <a:pt x="428097" y="2529522"/>
                      <a:pt x="455878" y="2549366"/>
                      <a:pt x="457466" y="2570797"/>
                    </a:cubicBezTo>
                    <a:cubicBezTo>
                      <a:pt x="459054" y="2592228"/>
                      <a:pt x="430479" y="2628741"/>
                      <a:pt x="438416" y="2642235"/>
                    </a:cubicBezTo>
                    <a:cubicBezTo>
                      <a:pt x="446353" y="2655729"/>
                      <a:pt x="475722" y="2646204"/>
                      <a:pt x="505091" y="2651760"/>
                    </a:cubicBezTo>
                    <a:cubicBezTo>
                      <a:pt x="534460" y="2657316"/>
                      <a:pt x="583672" y="2668428"/>
                      <a:pt x="614628" y="2675572"/>
                    </a:cubicBezTo>
                    <a:cubicBezTo>
                      <a:pt x="645584" y="2682716"/>
                      <a:pt x="669397" y="2702559"/>
                      <a:pt x="690828" y="2694622"/>
                    </a:cubicBezTo>
                    <a:cubicBezTo>
                      <a:pt x="712259" y="2686685"/>
                      <a:pt x="732104" y="2654934"/>
                      <a:pt x="743216" y="2627947"/>
                    </a:cubicBezTo>
                    <a:cubicBezTo>
                      <a:pt x="754328" y="2600960"/>
                      <a:pt x="757503" y="2556509"/>
                      <a:pt x="757503" y="2532697"/>
                    </a:cubicBezTo>
                    <a:cubicBezTo>
                      <a:pt x="757503" y="2508885"/>
                      <a:pt x="745597" y="2500947"/>
                      <a:pt x="743216" y="2485072"/>
                    </a:cubicBezTo>
                    <a:cubicBezTo>
                      <a:pt x="740835" y="2469197"/>
                      <a:pt x="734485" y="2458878"/>
                      <a:pt x="743216" y="2437447"/>
                    </a:cubicBezTo>
                    <a:cubicBezTo>
                      <a:pt x="751947" y="2416016"/>
                      <a:pt x="784490" y="2392204"/>
                      <a:pt x="795603" y="2356485"/>
                    </a:cubicBezTo>
                    <a:cubicBezTo>
                      <a:pt x="806715" y="2320766"/>
                      <a:pt x="805922" y="2266791"/>
                      <a:pt x="809891" y="2223135"/>
                    </a:cubicBezTo>
                    <a:cubicBezTo>
                      <a:pt x="813860" y="2179479"/>
                      <a:pt x="814654" y="2146141"/>
                      <a:pt x="819416" y="2094547"/>
                    </a:cubicBezTo>
                    <a:cubicBezTo>
                      <a:pt x="824178" y="2042953"/>
                      <a:pt x="831322" y="1979453"/>
                      <a:pt x="838466" y="1913572"/>
                    </a:cubicBezTo>
                    <a:cubicBezTo>
                      <a:pt x="845610" y="1847691"/>
                      <a:pt x="859103" y="1750060"/>
                      <a:pt x="862278" y="1699260"/>
                    </a:cubicBezTo>
                    <a:cubicBezTo>
                      <a:pt x="865453" y="1648460"/>
                      <a:pt x="855929" y="1644491"/>
                      <a:pt x="857516" y="1608772"/>
                    </a:cubicBezTo>
                    <a:cubicBezTo>
                      <a:pt x="859103" y="1573053"/>
                      <a:pt x="865453" y="1557972"/>
                      <a:pt x="871803" y="1484947"/>
                    </a:cubicBezTo>
                    <a:cubicBezTo>
                      <a:pt x="878153" y="1411922"/>
                      <a:pt x="886885" y="1266665"/>
                      <a:pt x="895616" y="1170622"/>
                    </a:cubicBezTo>
                    <a:cubicBezTo>
                      <a:pt x="904347" y="1074579"/>
                      <a:pt x="921016" y="973773"/>
                      <a:pt x="924191" y="908685"/>
                    </a:cubicBezTo>
                    <a:cubicBezTo>
                      <a:pt x="927366" y="843598"/>
                      <a:pt x="910697" y="829309"/>
                      <a:pt x="914666" y="780097"/>
                    </a:cubicBezTo>
                    <a:cubicBezTo>
                      <a:pt x="918635" y="730885"/>
                      <a:pt x="936891" y="669766"/>
                      <a:pt x="948003" y="613410"/>
                    </a:cubicBezTo>
                    <a:cubicBezTo>
                      <a:pt x="959115" y="557054"/>
                      <a:pt x="975785" y="487998"/>
                      <a:pt x="981341" y="441960"/>
                    </a:cubicBezTo>
                    <a:cubicBezTo>
                      <a:pt x="986897" y="395923"/>
                      <a:pt x="981341" y="337185"/>
                      <a:pt x="981341" y="337185"/>
                    </a:cubicBezTo>
                    <a:cubicBezTo>
                      <a:pt x="981341" y="286385"/>
                      <a:pt x="995628" y="189547"/>
                      <a:pt x="981341" y="137160"/>
                    </a:cubicBezTo>
                    <a:cubicBezTo>
                      <a:pt x="967054" y="84773"/>
                      <a:pt x="937685" y="68897"/>
                      <a:pt x="905141" y="4667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7" name="Freeform 13">
                <a:extLst>
                  <a:ext uri="{FF2B5EF4-FFF2-40B4-BE49-F238E27FC236}">
                    <a16:creationId xmlns:a16="http://schemas.microsoft.com/office/drawing/2014/main" id="{12366856-7135-8147-AA47-5DEBDE84876D}"/>
                  </a:ext>
                </a:extLst>
              </p:cNvPr>
              <p:cNvSpPr/>
              <p:nvPr/>
            </p:nvSpPr>
            <p:spPr>
              <a:xfrm>
                <a:off x="3327354" y="3615547"/>
                <a:ext cx="234996" cy="523697"/>
              </a:xfrm>
              <a:custGeom>
                <a:avLst/>
                <a:gdLst/>
                <a:ahLst/>
                <a:cxnLst/>
                <a:rect l="l" t="t" r="r" b="b"/>
                <a:pathLst>
                  <a:path w="221335" h="493253">
                    <a:moveTo>
                      <a:pt x="77834" y="328437"/>
                    </a:moveTo>
                    <a:cubicBezTo>
                      <a:pt x="65239" y="329495"/>
                      <a:pt x="52963" y="333729"/>
                      <a:pt x="50846" y="340502"/>
                    </a:cubicBezTo>
                    <a:cubicBezTo>
                      <a:pt x="46613" y="354049"/>
                      <a:pt x="50846" y="372675"/>
                      <a:pt x="50846" y="386222"/>
                    </a:cubicBezTo>
                    <a:cubicBezTo>
                      <a:pt x="50846" y="386222"/>
                      <a:pt x="44073" y="417549"/>
                      <a:pt x="50846" y="421782"/>
                    </a:cubicBezTo>
                    <a:cubicBezTo>
                      <a:pt x="57619" y="426015"/>
                      <a:pt x="82173" y="426015"/>
                      <a:pt x="91486" y="411622"/>
                    </a:cubicBezTo>
                    <a:cubicBezTo>
                      <a:pt x="100799" y="397229"/>
                      <a:pt x="113499" y="347275"/>
                      <a:pt x="106726" y="335422"/>
                    </a:cubicBezTo>
                    <a:cubicBezTo>
                      <a:pt x="103340" y="329496"/>
                      <a:pt x="90428" y="327379"/>
                      <a:pt x="77834" y="328437"/>
                    </a:cubicBezTo>
                    <a:close/>
                    <a:moveTo>
                      <a:pt x="121966" y="142"/>
                    </a:moveTo>
                    <a:cubicBezTo>
                      <a:pt x="139746" y="4375"/>
                      <a:pt x="172766" y="90735"/>
                      <a:pt x="188006" y="132222"/>
                    </a:cubicBezTo>
                    <a:cubicBezTo>
                      <a:pt x="203246" y="173709"/>
                      <a:pt x="208326" y="212655"/>
                      <a:pt x="213406" y="249062"/>
                    </a:cubicBezTo>
                    <a:cubicBezTo>
                      <a:pt x="218486" y="285469"/>
                      <a:pt x="225259" y="315102"/>
                      <a:pt x="218486" y="350662"/>
                    </a:cubicBezTo>
                    <a:cubicBezTo>
                      <a:pt x="211713" y="386222"/>
                      <a:pt x="186313" y="438715"/>
                      <a:pt x="172766" y="462422"/>
                    </a:cubicBezTo>
                    <a:cubicBezTo>
                      <a:pt x="159219" y="486129"/>
                      <a:pt x="154139" y="490362"/>
                      <a:pt x="137206" y="492902"/>
                    </a:cubicBezTo>
                    <a:cubicBezTo>
                      <a:pt x="120273" y="495442"/>
                      <a:pt x="88946" y="483589"/>
                      <a:pt x="71166" y="477662"/>
                    </a:cubicBezTo>
                    <a:cubicBezTo>
                      <a:pt x="53386" y="471735"/>
                      <a:pt x="39839" y="466655"/>
                      <a:pt x="30526" y="457342"/>
                    </a:cubicBezTo>
                    <a:cubicBezTo>
                      <a:pt x="21213" y="448029"/>
                      <a:pt x="20366" y="428555"/>
                      <a:pt x="15286" y="421782"/>
                    </a:cubicBezTo>
                    <a:cubicBezTo>
                      <a:pt x="10206" y="415009"/>
                      <a:pt x="-801" y="425169"/>
                      <a:pt x="46" y="416702"/>
                    </a:cubicBezTo>
                    <a:cubicBezTo>
                      <a:pt x="893" y="408235"/>
                      <a:pt x="16133" y="391302"/>
                      <a:pt x="20366" y="370982"/>
                    </a:cubicBezTo>
                    <a:cubicBezTo>
                      <a:pt x="24599" y="350662"/>
                      <a:pt x="22059" y="316795"/>
                      <a:pt x="25446" y="294782"/>
                    </a:cubicBezTo>
                    <a:cubicBezTo>
                      <a:pt x="28833" y="272769"/>
                      <a:pt x="29679" y="266842"/>
                      <a:pt x="40686" y="238902"/>
                    </a:cubicBezTo>
                    <a:cubicBezTo>
                      <a:pt x="51693" y="210962"/>
                      <a:pt x="77939" y="166935"/>
                      <a:pt x="91486" y="127142"/>
                    </a:cubicBezTo>
                    <a:cubicBezTo>
                      <a:pt x="105033" y="87349"/>
                      <a:pt x="104186" y="-4091"/>
                      <a:pt x="121966" y="14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8" name="Freeform 14">
                <a:extLst>
                  <a:ext uri="{FF2B5EF4-FFF2-40B4-BE49-F238E27FC236}">
                    <a16:creationId xmlns:a16="http://schemas.microsoft.com/office/drawing/2014/main" id="{7007E983-2B93-C649-A9CF-76EA222D2777}"/>
                  </a:ext>
                </a:extLst>
              </p:cNvPr>
              <p:cNvSpPr/>
              <p:nvPr/>
            </p:nvSpPr>
            <p:spPr>
              <a:xfrm>
                <a:off x="2019921" y="587921"/>
                <a:ext cx="342320" cy="748473"/>
              </a:xfrm>
              <a:custGeom>
                <a:avLst/>
                <a:gdLst>
                  <a:gd name="connsiteX0" fmla="*/ 108599 w 342320"/>
                  <a:gd name="connsiteY0" fmla="*/ 748119 h 748473"/>
                  <a:gd name="connsiteX1" fmla="*/ 154319 w 342320"/>
                  <a:gd name="connsiteY1" fmla="*/ 529679 h 748473"/>
                  <a:gd name="connsiteX2" fmla="*/ 149239 w 342320"/>
                  <a:gd name="connsiteY2" fmla="*/ 443319 h 748473"/>
                  <a:gd name="connsiteX3" fmla="*/ 159399 w 342320"/>
                  <a:gd name="connsiteY3" fmla="*/ 377279 h 748473"/>
                  <a:gd name="connsiteX4" fmla="*/ 179719 w 342320"/>
                  <a:gd name="connsiteY4" fmla="*/ 341719 h 748473"/>
                  <a:gd name="connsiteX5" fmla="*/ 210199 w 342320"/>
                  <a:gd name="connsiteY5" fmla="*/ 301079 h 748473"/>
                  <a:gd name="connsiteX6" fmla="*/ 230519 w 342320"/>
                  <a:gd name="connsiteY6" fmla="*/ 295999 h 748473"/>
                  <a:gd name="connsiteX7" fmla="*/ 276239 w 342320"/>
                  <a:gd name="connsiteY7" fmla="*/ 255359 h 748473"/>
                  <a:gd name="connsiteX8" fmla="*/ 306719 w 342320"/>
                  <a:gd name="connsiteY8" fmla="*/ 219799 h 748473"/>
                  <a:gd name="connsiteX9" fmla="*/ 337199 w 342320"/>
                  <a:gd name="connsiteY9" fmla="*/ 148679 h 748473"/>
                  <a:gd name="connsiteX10" fmla="*/ 342279 w 342320"/>
                  <a:gd name="connsiteY10" fmla="*/ 87719 h 748473"/>
                  <a:gd name="connsiteX11" fmla="*/ 337199 w 342320"/>
                  <a:gd name="connsiteY11" fmla="*/ 67399 h 748473"/>
                  <a:gd name="connsiteX12" fmla="*/ 311799 w 342320"/>
                  <a:gd name="connsiteY12" fmla="*/ 52159 h 748473"/>
                  <a:gd name="connsiteX13" fmla="*/ 281319 w 342320"/>
                  <a:gd name="connsiteY13" fmla="*/ 21679 h 748473"/>
                  <a:gd name="connsiteX14" fmla="*/ 260999 w 342320"/>
                  <a:gd name="connsiteY14" fmla="*/ 16599 h 748473"/>
                  <a:gd name="connsiteX15" fmla="*/ 225439 w 342320"/>
                  <a:gd name="connsiteY15" fmla="*/ 16599 h 748473"/>
                  <a:gd name="connsiteX16" fmla="*/ 154319 w 342320"/>
                  <a:gd name="connsiteY16" fmla="*/ 6439 h 748473"/>
                  <a:gd name="connsiteX17" fmla="*/ 113679 w 342320"/>
                  <a:gd name="connsiteY17" fmla="*/ 1359 h 748473"/>
                  <a:gd name="connsiteX18" fmla="*/ 93359 w 342320"/>
                  <a:gd name="connsiteY18" fmla="*/ 31839 h 748473"/>
                  <a:gd name="connsiteX19" fmla="*/ 93359 w 342320"/>
                  <a:gd name="connsiteY19" fmla="*/ 67399 h 748473"/>
                  <a:gd name="connsiteX20" fmla="*/ 78119 w 342320"/>
                  <a:gd name="connsiteY20" fmla="*/ 123279 h 748473"/>
                  <a:gd name="connsiteX21" fmla="*/ 47639 w 342320"/>
                  <a:gd name="connsiteY21" fmla="*/ 168999 h 748473"/>
                  <a:gd name="connsiteX22" fmla="*/ 37479 w 342320"/>
                  <a:gd name="connsiteY22" fmla="*/ 265519 h 748473"/>
                  <a:gd name="connsiteX23" fmla="*/ 22239 w 342320"/>
                  <a:gd name="connsiteY23" fmla="*/ 321399 h 748473"/>
                  <a:gd name="connsiteX24" fmla="*/ 6999 w 342320"/>
                  <a:gd name="connsiteY24" fmla="*/ 397599 h 748473"/>
                  <a:gd name="connsiteX25" fmla="*/ 6999 w 342320"/>
                  <a:gd name="connsiteY25" fmla="*/ 473799 h 748473"/>
                  <a:gd name="connsiteX26" fmla="*/ 108599 w 342320"/>
                  <a:gd name="connsiteY26" fmla="*/ 748119 h 748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42320" h="748473">
                    <a:moveTo>
                      <a:pt x="108599" y="748119"/>
                    </a:moveTo>
                    <a:cubicBezTo>
                      <a:pt x="133152" y="757432"/>
                      <a:pt x="147546" y="580479"/>
                      <a:pt x="154319" y="529679"/>
                    </a:cubicBezTo>
                    <a:cubicBezTo>
                      <a:pt x="161092" y="478879"/>
                      <a:pt x="148392" y="468719"/>
                      <a:pt x="149239" y="443319"/>
                    </a:cubicBezTo>
                    <a:cubicBezTo>
                      <a:pt x="150086" y="417919"/>
                      <a:pt x="154319" y="394212"/>
                      <a:pt x="159399" y="377279"/>
                    </a:cubicBezTo>
                    <a:cubicBezTo>
                      <a:pt x="164479" y="360346"/>
                      <a:pt x="171252" y="354419"/>
                      <a:pt x="179719" y="341719"/>
                    </a:cubicBezTo>
                    <a:cubicBezTo>
                      <a:pt x="188186" y="329019"/>
                      <a:pt x="201732" y="308699"/>
                      <a:pt x="210199" y="301079"/>
                    </a:cubicBezTo>
                    <a:cubicBezTo>
                      <a:pt x="218666" y="293459"/>
                      <a:pt x="219512" y="303619"/>
                      <a:pt x="230519" y="295999"/>
                    </a:cubicBezTo>
                    <a:cubicBezTo>
                      <a:pt x="241526" y="288379"/>
                      <a:pt x="263539" y="268059"/>
                      <a:pt x="276239" y="255359"/>
                    </a:cubicBezTo>
                    <a:cubicBezTo>
                      <a:pt x="288939" y="242659"/>
                      <a:pt x="296559" y="237579"/>
                      <a:pt x="306719" y="219799"/>
                    </a:cubicBezTo>
                    <a:cubicBezTo>
                      <a:pt x="316879" y="202019"/>
                      <a:pt x="331272" y="170692"/>
                      <a:pt x="337199" y="148679"/>
                    </a:cubicBezTo>
                    <a:cubicBezTo>
                      <a:pt x="343126" y="126666"/>
                      <a:pt x="342279" y="101266"/>
                      <a:pt x="342279" y="87719"/>
                    </a:cubicBezTo>
                    <a:cubicBezTo>
                      <a:pt x="342279" y="74172"/>
                      <a:pt x="342279" y="73326"/>
                      <a:pt x="337199" y="67399"/>
                    </a:cubicBezTo>
                    <a:cubicBezTo>
                      <a:pt x="332119" y="61472"/>
                      <a:pt x="321112" y="59779"/>
                      <a:pt x="311799" y="52159"/>
                    </a:cubicBezTo>
                    <a:cubicBezTo>
                      <a:pt x="302486" y="44539"/>
                      <a:pt x="289786" y="27606"/>
                      <a:pt x="281319" y="21679"/>
                    </a:cubicBezTo>
                    <a:cubicBezTo>
                      <a:pt x="272852" y="15752"/>
                      <a:pt x="270312" y="17446"/>
                      <a:pt x="260999" y="16599"/>
                    </a:cubicBezTo>
                    <a:cubicBezTo>
                      <a:pt x="251686" y="15752"/>
                      <a:pt x="243219" y="18292"/>
                      <a:pt x="225439" y="16599"/>
                    </a:cubicBezTo>
                    <a:cubicBezTo>
                      <a:pt x="207659" y="14906"/>
                      <a:pt x="172946" y="8979"/>
                      <a:pt x="154319" y="6439"/>
                    </a:cubicBezTo>
                    <a:cubicBezTo>
                      <a:pt x="135692" y="3899"/>
                      <a:pt x="123839" y="-2874"/>
                      <a:pt x="113679" y="1359"/>
                    </a:cubicBezTo>
                    <a:cubicBezTo>
                      <a:pt x="103519" y="5592"/>
                      <a:pt x="96746" y="20832"/>
                      <a:pt x="93359" y="31839"/>
                    </a:cubicBezTo>
                    <a:cubicBezTo>
                      <a:pt x="89972" y="42846"/>
                      <a:pt x="95899" y="52159"/>
                      <a:pt x="93359" y="67399"/>
                    </a:cubicBezTo>
                    <a:cubicBezTo>
                      <a:pt x="90819" y="82639"/>
                      <a:pt x="85739" y="106346"/>
                      <a:pt x="78119" y="123279"/>
                    </a:cubicBezTo>
                    <a:cubicBezTo>
                      <a:pt x="70499" y="140212"/>
                      <a:pt x="54412" y="145292"/>
                      <a:pt x="47639" y="168999"/>
                    </a:cubicBezTo>
                    <a:cubicBezTo>
                      <a:pt x="40866" y="192706"/>
                      <a:pt x="41712" y="240119"/>
                      <a:pt x="37479" y="265519"/>
                    </a:cubicBezTo>
                    <a:cubicBezTo>
                      <a:pt x="33246" y="290919"/>
                      <a:pt x="27319" y="299386"/>
                      <a:pt x="22239" y="321399"/>
                    </a:cubicBezTo>
                    <a:cubicBezTo>
                      <a:pt x="17159" y="343412"/>
                      <a:pt x="9539" y="372199"/>
                      <a:pt x="6999" y="397599"/>
                    </a:cubicBezTo>
                    <a:cubicBezTo>
                      <a:pt x="4459" y="422999"/>
                      <a:pt x="-7394" y="414532"/>
                      <a:pt x="6999" y="473799"/>
                    </a:cubicBezTo>
                    <a:cubicBezTo>
                      <a:pt x="21392" y="533066"/>
                      <a:pt x="84046" y="738806"/>
                      <a:pt x="108599" y="74811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9" name="Freeform 15">
                <a:extLst>
                  <a:ext uri="{FF2B5EF4-FFF2-40B4-BE49-F238E27FC236}">
                    <a16:creationId xmlns:a16="http://schemas.microsoft.com/office/drawing/2014/main" id="{E57003CC-7FF0-8643-AB07-BE4E25A2EBB3}"/>
                  </a:ext>
                </a:extLst>
              </p:cNvPr>
              <p:cNvSpPr/>
              <p:nvPr/>
            </p:nvSpPr>
            <p:spPr>
              <a:xfrm>
                <a:off x="2643475" y="1349662"/>
                <a:ext cx="523167" cy="762969"/>
              </a:xfrm>
              <a:custGeom>
                <a:avLst/>
                <a:gdLst>
                  <a:gd name="connsiteX0" fmla="*/ 17663 w 523167"/>
                  <a:gd name="connsiteY0" fmla="*/ 221230 h 762969"/>
                  <a:gd name="connsiteX1" fmla="*/ 79 w 523167"/>
                  <a:gd name="connsiteY1" fmla="*/ 268123 h 762969"/>
                  <a:gd name="connsiteX2" fmla="*/ 11802 w 523167"/>
                  <a:gd name="connsiteY2" fmla="*/ 332600 h 762969"/>
                  <a:gd name="connsiteX3" fmla="*/ 26456 w 523167"/>
                  <a:gd name="connsiteY3" fmla="*/ 370700 h 762969"/>
                  <a:gd name="connsiteX4" fmla="*/ 58694 w 523167"/>
                  <a:gd name="connsiteY4" fmla="*/ 385353 h 762969"/>
                  <a:gd name="connsiteX5" fmla="*/ 67487 w 523167"/>
                  <a:gd name="connsiteY5" fmla="*/ 432246 h 762969"/>
                  <a:gd name="connsiteX6" fmla="*/ 85071 w 523167"/>
                  <a:gd name="connsiteY6" fmla="*/ 485000 h 762969"/>
                  <a:gd name="connsiteX7" fmla="*/ 108517 w 523167"/>
                  <a:gd name="connsiteY7" fmla="*/ 523100 h 762969"/>
                  <a:gd name="connsiteX8" fmla="*/ 102656 w 523167"/>
                  <a:gd name="connsiteY8" fmla="*/ 549476 h 762969"/>
                  <a:gd name="connsiteX9" fmla="*/ 140756 w 523167"/>
                  <a:gd name="connsiteY9" fmla="*/ 678430 h 762969"/>
                  <a:gd name="connsiteX10" fmla="*/ 249194 w 523167"/>
                  <a:gd name="connsiteY10" fmla="*/ 760492 h 762969"/>
                  <a:gd name="connsiteX11" fmla="*/ 351771 w 523167"/>
                  <a:gd name="connsiteY11" fmla="*/ 734115 h 762969"/>
                  <a:gd name="connsiteX12" fmla="*/ 404525 w 523167"/>
                  <a:gd name="connsiteY12" fmla="*/ 657915 h 762969"/>
                  <a:gd name="connsiteX13" fmla="*/ 392802 w 523167"/>
                  <a:gd name="connsiteY13" fmla="*/ 602230 h 762969"/>
                  <a:gd name="connsiteX14" fmla="*/ 389871 w 523167"/>
                  <a:gd name="connsiteY14" fmla="*/ 567061 h 762969"/>
                  <a:gd name="connsiteX15" fmla="*/ 404525 w 523167"/>
                  <a:gd name="connsiteY15" fmla="*/ 517238 h 762969"/>
                  <a:gd name="connsiteX16" fmla="*/ 433833 w 523167"/>
                  <a:gd name="connsiteY16" fmla="*/ 461553 h 762969"/>
                  <a:gd name="connsiteX17" fmla="*/ 454348 w 523167"/>
                  <a:gd name="connsiteY17" fmla="*/ 414661 h 762969"/>
                  <a:gd name="connsiteX18" fmla="*/ 460210 w 523167"/>
                  <a:gd name="connsiteY18" fmla="*/ 376561 h 762969"/>
                  <a:gd name="connsiteX19" fmla="*/ 480725 w 523167"/>
                  <a:gd name="connsiteY19" fmla="*/ 379492 h 762969"/>
                  <a:gd name="connsiteX20" fmla="*/ 501240 w 523167"/>
                  <a:gd name="connsiteY20" fmla="*/ 353115 h 762969"/>
                  <a:gd name="connsiteX21" fmla="*/ 521756 w 523167"/>
                  <a:gd name="connsiteY21" fmla="*/ 297430 h 762969"/>
                  <a:gd name="connsiteX22" fmla="*/ 518825 w 523167"/>
                  <a:gd name="connsiteY22" fmla="*/ 238815 h 762969"/>
                  <a:gd name="connsiteX23" fmla="*/ 498310 w 523167"/>
                  <a:gd name="connsiteY23" fmla="*/ 203646 h 762969"/>
                  <a:gd name="connsiteX24" fmla="*/ 489517 w 523167"/>
                  <a:gd name="connsiteY24" fmla="*/ 206576 h 762969"/>
                  <a:gd name="connsiteX25" fmla="*/ 445556 w 523167"/>
                  <a:gd name="connsiteY25" fmla="*/ 142100 h 762969"/>
                  <a:gd name="connsiteX26" fmla="*/ 445556 w 523167"/>
                  <a:gd name="connsiteY26" fmla="*/ 80553 h 762969"/>
                  <a:gd name="connsiteX27" fmla="*/ 369356 w 523167"/>
                  <a:gd name="connsiteY27" fmla="*/ 24869 h 762969"/>
                  <a:gd name="connsiteX28" fmla="*/ 211094 w 523167"/>
                  <a:gd name="connsiteY28" fmla="*/ 1423 h 762969"/>
                  <a:gd name="connsiteX29" fmla="*/ 82140 w 523167"/>
                  <a:gd name="connsiteY29" fmla="*/ 16076 h 762969"/>
                  <a:gd name="connsiteX30" fmla="*/ 41110 w 523167"/>
                  <a:gd name="connsiteY30" fmla="*/ 124515 h 762969"/>
                  <a:gd name="connsiteX31" fmla="*/ 17663 w 523167"/>
                  <a:gd name="connsiteY31" fmla="*/ 221230 h 762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23167" h="762969">
                    <a:moveTo>
                      <a:pt x="17663" y="221230"/>
                    </a:moveTo>
                    <a:cubicBezTo>
                      <a:pt x="10825" y="245165"/>
                      <a:pt x="1056" y="249561"/>
                      <a:pt x="79" y="268123"/>
                    </a:cubicBezTo>
                    <a:cubicBezTo>
                      <a:pt x="-898" y="286685"/>
                      <a:pt x="7406" y="315504"/>
                      <a:pt x="11802" y="332600"/>
                    </a:cubicBezTo>
                    <a:cubicBezTo>
                      <a:pt x="16198" y="349696"/>
                      <a:pt x="18641" y="361908"/>
                      <a:pt x="26456" y="370700"/>
                    </a:cubicBezTo>
                    <a:cubicBezTo>
                      <a:pt x="34271" y="379492"/>
                      <a:pt x="51856" y="375095"/>
                      <a:pt x="58694" y="385353"/>
                    </a:cubicBezTo>
                    <a:cubicBezTo>
                      <a:pt x="65533" y="395611"/>
                      <a:pt x="63091" y="415638"/>
                      <a:pt x="67487" y="432246"/>
                    </a:cubicBezTo>
                    <a:cubicBezTo>
                      <a:pt x="71883" y="448854"/>
                      <a:pt x="78233" y="469858"/>
                      <a:pt x="85071" y="485000"/>
                    </a:cubicBezTo>
                    <a:cubicBezTo>
                      <a:pt x="91909" y="500142"/>
                      <a:pt x="105586" y="512354"/>
                      <a:pt x="108517" y="523100"/>
                    </a:cubicBezTo>
                    <a:cubicBezTo>
                      <a:pt x="111448" y="533846"/>
                      <a:pt x="97283" y="523588"/>
                      <a:pt x="102656" y="549476"/>
                    </a:cubicBezTo>
                    <a:cubicBezTo>
                      <a:pt x="108029" y="575364"/>
                      <a:pt x="116333" y="643261"/>
                      <a:pt x="140756" y="678430"/>
                    </a:cubicBezTo>
                    <a:cubicBezTo>
                      <a:pt x="165179" y="713599"/>
                      <a:pt x="214025" y="751211"/>
                      <a:pt x="249194" y="760492"/>
                    </a:cubicBezTo>
                    <a:cubicBezTo>
                      <a:pt x="284363" y="769773"/>
                      <a:pt x="325882" y="751211"/>
                      <a:pt x="351771" y="734115"/>
                    </a:cubicBezTo>
                    <a:cubicBezTo>
                      <a:pt x="377660" y="717019"/>
                      <a:pt x="397687" y="679896"/>
                      <a:pt x="404525" y="657915"/>
                    </a:cubicBezTo>
                    <a:cubicBezTo>
                      <a:pt x="411364" y="635934"/>
                      <a:pt x="395244" y="617372"/>
                      <a:pt x="392802" y="602230"/>
                    </a:cubicBezTo>
                    <a:cubicBezTo>
                      <a:pt x="390360" y="587088"/>
                      <a:pt x="387917" y="581226"/>
                      <a:pt x="389871" y="567061"/>
                    </a:cubicBezTo>
                    <a:cubicBezTo>
                      <a:pt x="391825" y="552896"/>
                      <a:pt x="397198" y="534823"/>
                      <a:pt x="404525" y="517238"/>
                    </a:cubicBezTo>
                    <a:cubicBezTo>
                      <a:pt x="411852" y="499653"/>
                      <a:pt x="425529" y="478649"/>
                      <a:pt x="433833" y="461553"/>
                    </a:cubicBezTo>
                    <a:cubicBezTo>
                      <a:pt x="442137" y="444457"/>
                      <a:pt x="449952" y="428826"/>
                      <a:pt x="454348" y="414661"/>
                    </a:cubicBezTo>
                    <a:cubicBezTo>
                      <a:pt x="458744" y="400496"/>
                      <a:pt x="455814" y="382422"/>
                      <a:pt x="460210" y="376561"/>
                    </a:cubicBezTo>
                    <a:cubicBezTo>
                      <a:pt x="464606" y="370700"/>
                      <a:pt x="473887" y="383400"/>
                      <a:pt x="480725" y="379492"/>
                    </a:cubicBezTo>
                    <a:cubicBezTo>
                      <a:pt x="487563" y="375584"/>
                      <a:pt x="494401" y="366792"/>
                      <a:pt x="501240" y="353115"/>
                    </a:cubicBezTo>
                    <a:cubicBezTo>
                      <a:pt x="508079" y="339438"/>
                      <a:pt x="518825" y="316480"/>
                      <a:pt x="521756" y="297430"/>
                    </a:cubicBezTo>
                    <a:cubicBezTo>
                      <a:pt x="524687" y="278380"/>
                      <a:pt x="522733" y="254446"/>
                      <a:pt x="518825" y="238815"/>
                    </a:cubicBezTo>
                    <a:cubicBezTo>
                      <a:pt x="514917" y="223184"/>
                      <a:pt x="503195" y="209019"/>
                      <a:pt x="498310" y="203646"/>
                    </a:cubicBezTo>
                    <a:cubicBezTo>
                      <a:pt x="493425" y="198273"/>
                      <a:pt x="498309" y="216834"/>
                      <a:pt x="489517" y="206576"/>
                    </a:cubicBezTo>
                    <a:cubicBezTo>
                      <a:pt x="480725" y="196318"/>
                      <a:pt x="452883" y="163104"/>
                      <a:pt x="445556" y="142100"/>
                    </a:cubicBezTo>
                    <a:cubicBezTo>
                      <a:pt x="438229" y="121096"/>
                      <a:pt x="458256" y="100091"/>
                      <a:pt x="445556" y="80553"/>
                    </a:cubicBezTo>
                    <a:cubicBezTo>
                      <a:pt x="432856" y="61014"/>
                      <a:pt x="408433" y="38057"/>
                      <a:pt x="369356" y="24869"/>
                    </a:cubicBezTo>
                    <a:cubicBezTo>
                      <a:pt x="330279" y="11681"/>
                      <a:pt x="258963" y="2888"/>
                      <a:pt x="211094" y="1423"/>
                    </a:cubicBezTo>
                    <a:cubicBezTo>
                      <a:pt x="163225" y="-43"/>
                      <a:pt x="110471" y="-4439"/>
                      <a:pt x="82140" y="16076"/>
                    </a:cubicBezTo>
                    <a:cubicBezTo>
                      <a:pt x="53809" y="36591"/>
                      <a:pt x="51368" y="95207"/>
                      <a:pt x="41110" y="124515"/>
                    </a:cubicBezTo>
                    <a:cubicBezTo>
                      <a:pt x="30852" y="153823"/>
                      <a:pt x="24501" y="197295"/>
                      <a:pt x="17663" y="22123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0" name="Freeform 16">
                <a:extLst>
                  <a:ext uri="{FF2B5EF4-FFF2-40B4-BE49-F238E27FC236}">
                    <a16:creationId xmlns:a16="http://schemas.microsoft.com/office/drawing/2014/main" id="{AD60DE00-D709-C845-AF3B-50471B5A1689}"/>
                  </a:ext>
                </a:extLst>
              </p:cNvPr>
              <p:cNvSpPr/>
              <p:nvPr/>
            </p:nvSpPr>
            <p:spPr>
              <a:xfrm>
                <a:off x="2637394" y="1199203"/>
                <a:ext cx="516208" cy="478107"/>
              </a:xfrm>
              <a:custGeom>
                <a:avLst/>
                <a:gdLst>
                  <a:gd name="connsiteX0" fmla="*/ 50121 w 516208"/>
                  <a:gd name="connsiteY0" fmla="*/ 477197 h 478107"/>
                  <a:gd name="connsiteX1" fmla="*/ 26675 w 516208"/>
                  <a:gd name="connsiteY1" fmla="*/ 371689 h 478107"/>
                  <a:gd name="connsiteX2" fmla="*/ 12021 w 516208"/>
                  <a:gd name="connsiteY2" fmla="*/ 345312 h 478107"/>
                  <a:gd name="connsiteX3" fmla="*/ 298 w 516208"/>
                  <a:gd name="connsiteY3" fmla="*/ 313074 h 478107"/>
                  <a:gd name="connsiteX4" fmla="*/ 3229 w 516208"/>
                  <a:gd name="connsiteY4" fmla="*/ 277905 h 478107"/>
                  <a:gd name="connsiteX5" fmla="*/ 298 w 516208"/>
                  <a:gd name="connsiteY5" fmla="*/ 231012 h 478107"/>
                  <a:gd name="connsiteX6" fmla="*/ 6160 w 516208"/>
                  <a:gd name="connsiteY6" fmla="*/ 184120 h 478107"/>
                  <a:gd name="connsiteX7" fmla="*/ 23744 w 516208"/>
                  <a:gd name="connsiteY7" fmla="*/ 134297 h 478107"/>
                  <a:gd name="connsiteX8" fmla="*/ 64775 w 516208"/>
                  <a:gd name="connsiteY8" fmla="*/ 90335 h 478107"/>
                  <a:gd name="connsiteX9" fmla="*/ 102875 w 516208"/>
                  <a:gd name="connsiteY9" fmla="*/ 52235 h 478107"/>
                  <a:gd name="connsiteX10" fmla="*/ 179075 w 516208"/>
                  <a:gd name="connsiteY10" fmla="*/ 25859 h 478107"/>
                  <a:gd name="connsiteX11" fmla="*/ 214244 w 516208"/>
                  <a:gd name="connsiteY11" fmla="*/ 2412 h 478107"/>
                  <a:gd name="connsiteX12" fmla="*/ 281652 w 516208"/>
                  <a:gd name="connsiteY12" fmla="*/ 2412 h 478107"/>
                  <a:gd name="connsiteX13" fmla="*/ 357852 w 516208"/>
                  <a:gd name="connsiteY13" fmla="*/ 17066 h 478107"/>
                  <a:gd name="connsiteX14" fmla="*/ 401814 w 516208"/>
                  <a:gd name="connsiteY14" fmla="*/ 52235 h 478107"/>
                  <a:gd name="connsiteX15" fmla="*/ 454568 w 516208"/>
                  <a:gd name="connsiteY15" fmla="*/ 81543 h 478107"/>
                  <a:gd name="connsiteX16" fmla="*/ 498529 w 516208"/>
                  <a:gd name="connsiteY16" fmla="*/ 140159 h 478107"/>
                  <a:gd name="connsiteX17" fmla="*/ 507321 w 516208"/>
                  <a:gd name="connsiteY17" fmla="*/ 207566 h 478107"/>
                  <a:gd name="connsiteX18" fmla="*/ 516114 w 516208"/>
                  <a:gd name="connsiteY18" fmla="*/ 266182 h 478107"/>
                  <a:gd name="connsiteX19" fmla="*/ 501460 w 516208"/>
                  <a:gd name="connsiteY19" fmla="*/ 324797 h 478107"/>
                  <a:gd name="connsiteX20" fmla="*/ 495598 w 516208"/>
                  <a:gd name="connsiteY20" fmla="*/ 354105 h 478107"/>
                  <a:gd name="connsiteX21" fmla="*/ 489737 w 516208"/>
                  <a:gd name="connsiteY21" fmla="*/ 403928 h 478107"/>
                  <a:gd name="connsiteX22" fmla="*/ 475083 w 516208"/>
                  <a:gd name="connsiteY22" fmla="*/ 444959 h 478107"/>
                  <a:gd name="connsiteX23" fmla="*/ 457498 w 516208"/>
                  <a:gd name="connsiteY23" fmla="*/ 380482 h 478107"/>
                  <a:gd name="connsiteX24" fmla="*/ 448706 w 516208"/>
                  <a:gd name="connsiteY24" fmla="*/ 351174 h 478107"/>
                  <a:gd name="connsiteX25" fmla="*/ 422329 w 516208"/>
                  <a:gd name="connsiteY25" fmla="*/ 304282 h 478107"/>
                  <a:gd name="connsiteX26" fmla="*/ 419398 w 516208"/>
                  <a:gd name="connsiteY26" fmla="*/ 248597 h 478107"/>
                  <a:gd name="connsiteX27" fmla="*/ 381298 w 516208"/>
                  <a:gd name="connsiteY27" fmla="*/ 225151 h 478107"/>
                  <a:gd name="connsiteX28" fmla="*/ 357852 w 516208"/>
                  <a:gd name="connsiteY28" fmla="*/ 233943 h 478107"/>
                  <a:gd name="connsiteX29" fmla="*/ 322683 w 516208"/>
                  <a:gd name="connsiteY29" fmla="*/ 216359 h 478107"/>
                  <a:gd name="connsiteX30" fmla="*/ 278721 w 516208"/>
                  <a:gd name="connsiteY30" fmla="*/ 228082 h 478107"/>
                  <a:gd name="connsiteX31" fmla="*/ 249414 w 516208"/>
                  <a:gd name="connsiteY31" fmla="*/ 236874 h 478107"/>
                  <a:gd name="connsiteX32" fmla="*/ 199591 w 516208"/>
                  <a:gd name="connsiteY32" fmla="*/ 231012 h 478107"/>
                  <a:gd name="connsiteX33" fmla="*/ 143906 w 516208"/>
                  <a:gd name="connsiteY33" fmla="*/ 242735 h 478107"/>
                  <a:gd name="connsiteX34" fmla="*/ 111668 w 516208"/>
                  <a:gd name="connsiteY34" fmla="*/ 245666 h 478107"/>
                  <a:gd name="connsiteX35" fmla="*/ 94083 w 516208"/>
                  <a:gd name="connsiteY35" fmla="*/ 260320 h 478107"/>
                  <a:gd name="connsiteX36" fmla="*/ 88221 w 516208"/>
                  <a:gd name="connsiteY36" fmla="*/ 304282 h 478107"/>
                  <a:gd name="connsiteX37" fmla="*/ 67706 w 516208"/>
                  <a:gd name="connsiteY37" fmla="*/ 333589 h 478107"/>
                  <a:gd name="connsiteX38" fmla="*/ 67706 w 516208"/>
                  <a:gd name="connsiteY38" fmla="*/ 418582 h 478107"/>
                  <a:gd name="connsiteX39" fmla="*/ 50121 w 516208"/>
                  <a:gd name="connsiteY39" fmla="*/ 477197 h 47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6208" h="478107">
                    <a:moveTo>
                      <a:pt x="50121" y="477197"/>
                    </a:moveTo>
                    <a:cubicBezTo>
                      <a:pt x="43283" y="469382"/>
                      <a:pt x="33025" y="393670"/>
                      <a:pt x="26675" y="371689"/>
                    </a:cubicBezTo>
                    <a:cubicBezTo>
                      <a:pt x="20325" y="349708"/>
                      <a:pt x="16417" y="355081"/>
                      <a:pt x="12021" y="345312"/>
                    </a:cubicBezTo>
                    <a:cubicBezTo>
                      <a:pt x="7625" y="335543"/>
                      <a:pt x="1763" y="324308"/>
                      <a:pt x="298" y="313074"/>
                    </a:cubicBezTo>
                    <a:cubicBezTo>
                      <a:pt x="-1167" y="301840"/>
                      <a:pt x="3229" y="291582"/>
                      <a:pt x="3229" y="277905"/>
                    </a:cubicBezTo>
                    <a:cubicBezTo>
                      <a:pt x="3229" y="264228"/>
                      <a:pt x="-191" y="246643"/>
                      <a:pt x="298" y="231012"/>
                    </a:cubicBezTo>
                    <a:cubicBezTo>
                      <a:pt x="786" y="215381"/>
                      <a:pt x="2252" y="200239"/>
                      <a:pt x="6160" y="184120"/>
                    </a:cubicBezTo>
                    <a:cubicBezTo>
                      <a:pt x="10068" y="168001"/>
                      <a:pt x="13975" y="149928"/>
                      <a:pt x="23744" y="134297"/>
                    </a:cubicBezTo>
                    <a:cubicBezTo>
                      <a:pt x="33513" y="118666"/>
                      <a:pt x="51587" y="104012"/>
                      <a:pt x="64775" y="90335"/>
                    </a:cubicBezTo>
                    <a:cubicBezTo>
                      <a:pt x="77964" y="76658"/>
                      <a:pt x="83825" y="62981"/>
                      <a:pt x="102875" y="52235"/>
                    </a:cubicBezTo>
                    <a:cubicBezTo>
                      <a:pt x="121925" y="41489"/>
                      <a:pt x="160513" y="34163"/>
                      <a:pt x="179075" y="25859"/>
                    </a:cubicBezTo>
                    <a:cubicBezTo>
                      <a:pt x="197637" y="17555"/>
                      <a:pt x="197148" y="6320"/>
                      <a:pt x="214244" y="2412"/>
                    </a:cubicBezTo>
                    <a:cubicBezTo>
                      <a:pt x="231340" y="-1496"/>
                      <a:pt x="257717" y="-30"/>
                      <a:pt x="281652" y="2412"/>
                    </a:cubicBezTo>
                    <a:cubicBezTo>
                      <a:pt x="305587" y="4854"/>
                      <a:pt x="337825" y="8762"/>
                      <a:pt x="357852" y="17066"/>
                    </a:cubicBezTo>
                    <a:cubicBezTo>
                      <a:pt x="377879" y="25370"/>
                      <a:pt x="385695" y="41489"/>
                      <a:pt x="401814" y="52235"/>
                    </a:cubicBezTo>
                    <a:cubicBezTo>
                      <a:pt x="417933" y="62981"/>
                      <a:pt x="438449" y="66889"/>
                      <a:pt x="454568" y="81543"/>
                    </a:cubicBezTo>
                    <a:cubicBezTo>
                      <a:pt x="470687" y="96197"/>
                      <a:pt x="489737" y="119155"/>
                      <a:pt x="498529" y="140159"/>
                    </a:cubicBezTo>
                    <a:cubicBezTo>
                      <a:pt x="507321" y="161163"/>
                      <a:pt x="504390" y="186562"/>
                      <a:pt x="507321" y="207566"/>
                    </a:cubicBezTo>
                    <a:cubicBezTo>
                      <a:pt x="510252" y="228570"/>
                      <a:pt x="517091" y="246644"/>
                      <a:pt x="516114" y="266182"/>
                    </a:cubicBezTo>
                    <a:cubicBezTo>
                      <a:pt x="515137" y="285720"/>
                      <a:pt x="504879" y="310143"/>
                      <a:pt x="501460" y="324797"/>
                    </a:cubicBezTo>
                    <a:cubicBezTo>
                      <a:pt x="498041" y="339451"/>
                      <a:pt x="497552" y="340917"/>
                      <a:pt x="495598" y="354105"/>
                    </a:cubicBezTo>
                    <a:cubicBezTo>
                      <a:pt x="493644" y="367293"/>
                      <a:pt x="493156" y="388786"/>
                      <a:pt x="489737" y="403928"/>
                    </a:cubicBezTo>
                    <a:cubicBezTo>
                      <a:pt x="486318" y="419070"/>
                      <a:pt x="480456" y="448867"/>
                      <a:pt x="475083" y="444959"/>
                    </a:cubicBezTo>
                    <a:cubicBezTo>
                      <a:pt x="469710" y="441051"/>
                      <a:pt x="461894" y="396113"/>
                      <a:pt x="457498" y="380482"/>
                    </a:cubicBezTo>
                    <a:cubicBezTo>
                      <a:pt x="453102" y="364851"/>
                      <a:pt x="454567" y="363874"/>
                      <a:pt x="448706" y="351174"/>
                    </a:cubicBezTo>
                    <a:cubicBezTo>
                      <a:pt x="442845" y="338474"/>
                      <a:pt x="427214" y="321378"/>
                      <a:pt x="422329" y="304282"/>
                    </a:cubicBezTo>
                    <a:cubicBezTo>
                      <a:pt x="417444" y="287186"/>
                      <a:pt x="426236" y="261785"/>
                      <a:pt x="419398" y="248597"/>
                    </a:cubicBezTo>
                    <a:cubicBezTo>
                      <a:pt x="412560" y="235409"/>
                      <a:pt x="391556" y="227593"/>
                      <a:pt x="381298" y="225151"/>
                    </a:cubicBezTo>
                    <a:cubicBezTo>
                      <a:pt x="371040" y="222709"/>
                      <a:pt x="367621" y="235408"/>
                      <a:pt x="357852" y="233943"/>
                    </a:cubicBezTo>
                    <a:cubicBezTo>
                      <a:pt x="348083" y="232478"/>
                      <a:pt x="335871" y="217336"/>
                      <a:pt x="322683" y="216359"/>
                    </a:cubicBezTo>
                    <a:cubicBezTo>
                      <a:pt x="309495" y="215382"/>
                      <a:pt x="290933" y="224663"/>
                      <a:pt x="278721" y="228082"/>
                    </a:cubicBezTo>
                    <a:cubicBezTo>
                      <a:pt x="266509" y="231501"/>
                      <a:pt x="262602" y="236386"/>
                      <a:pt x="249414" y="236874"/>
                    </a:cubicBezTo>
                    <a:cubicBezTo>
                      <a:pt x="236226" y="237362"/>
                      <a:pt x="217176" y="230035"/>
                      <a:pt x="199591" y="231012"/>
                    </a:cubicBezTo>
                    <a:cubicBezTo>
                      <a:pt x="182006" y="231989"/>
                      <a:pt x="158560" y="240293"/>
                      <a:pt x="143906" y="242735"/>
                    </a:cubicBezTo>
                    <a:cubicBezTo>
                      <a:pt x="129252" y="245177"/>
                      <a:pt x="119972" y="242735"/>
                      <a:pt x="111668" y="245666"/>
                    </a:cubicBezTo>
                    <a:cubicBezTo>
                      <a:pt x="103364" y="248597"/>
                      <a:pt x="97991" y="250551"/>
                      <a:pt x="94083" y="260320"/>
                    </a:cubicBezTo>
                    <a:cubicBezTo>
                      <a:pt x="90175" y="270089"/>
                      <a:pt x="92617" y="292071"/>
                      <a:pt x="88221" y="304282"/>
                    </a:cubicBezTo>
                    <a:cubicBezTo>
                      <a:pt x="83825" y="316493"/>
                      <a:pt x="71125" y="314539"/>
                      <a:pt x="67706" y="333589"/>
                    </a:cubicBezTo>
                    <a:cubicBezTo>
                      <a:pt x="64287" y="352639"/>
                      <a:pt x="69171" y="396601"/>
                      <a:pt x="67706" y="418582"/>
                    </a:cubicBezTo>
                    <a:cubicBezTo>
                      <a:pt x="66241" y="440563"/>
                      <a:pt x="56959" y="485012"/>
                      <a:pt x="50121" y="47719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1" name="Freeform 17">
                <a:extLst>
                  <a:ext uri="{FF2B5EF4-FFF2-40B4-BE49-F238E27FC236}">
                    <a16:creationId xmlns:a16="http://schemas.microsoft.com/office/drawing/2014/main" id="{E2BDE3A5-66C7-7E4C-969E-C89D4DA62D5E}"/>
                  </a:ext>
                </a:extLst>
              </p:cNvPr>
              <p:cNvSpPr/>
              <p:nvPr/>
            </p:nvSpPr>
            <p:spPr>
              <a:xfrm>
                <a:off x="2460680" y="1873253"/>
                <a:ext cx="902625" cy="1510983"/>
              </a:xfrm>
              <a:custGeom>
                <a:avLst/>
                <a:gdLst>
                  <a:gd name="connsiteX0" fmla="*/ 285568 w 902625"/>
                  <a:gd name="connsiteY0" fmla="*/ 1267 h 1510983"/>
                  <a:gd name="connsiteX1" fmla="*/ 294712 w 902625"/>
                  <a:gd name="connsiteY1" fmla="*/ 68323 h 1510983"/>
                  <a:gd name="connsiteX2" fmla="*/ 352624 w 902625"/>
                  <a:gd name="connsiteY2" fmla="*/ 117091 h 1510983"/>
                  <a:gd name="connsiteX3" fmla="*/ 410536 w 902625"/>
                  <a:gd name="connsiteY3" fmla="*/ 171955 h 1510983"/>
                  <a:gd name="connsiteX4" fmla="*/ 462352 w 902625"/>
                  <a:gd name="connsiteY4" fmla="*/ 184147 h 1510983"/>
                  <a:gd name="connsiteX5" fmla="*/ 529408 w 902625"/>
                  <a:gd name="connsiteY5" fmla="*/ 150619 h 1510983"/>
                  <a:gd name="connsiteX6" fmla="*/ 584272 w 902625"/>
                  <a:gd name="connsiteY6" fmla="*/ 104899 h 1510983"/>
                  <a:gd name="connsiteX7" fmla="*/ 593416 w 902625"/>
                  <a:gd name="connsiteY7" fmla="*/ 83563 h 1510983"/>
                  <a:gd name="connsiteX8" fmla="*/ 581224 w 902625"/>
                  <a:gd name="connsiteY8" fmla="*/ 65275 h 1510983"/>
                  <a:gd name="connsiteX9" fmla="*/ 608656 w 902625"/>
                  <a:gd name="connsiteY9" fmla="*/ 101851 h 1510983"/>
                  <a:gd name="connsiteX10" fmla="*/ 608656 w 902625"/>
                  <a:gd name="connsiteY10" fmla="*/ 138427 h 1510983"/>
                  <a:gd name="connsiteX11" fmla="*/ 605608 w 902625"/>
                  <a:gd name="connsiteY11" fmla="*/ 175003 h 1510983"/>
                  <a:gd name="connsiteX12" fmla="*/ 654376 w 902625"/>
                  <a:gd name="connsiteY12" fmla="*/ 217675 h 1510983"/>
                  <a:gd name="connsiteX13" fmla="*/ 761056 w 902625"/>
                  <a:gd name="connsiteY13" fmla="*/ 406651 h 1510983"/>
                  <a:gd name="connsiteX14" fmla="*/ 773248 w 902625"/>
                  <a:gd name="connsiteY14" fmla="*/ 836419 h 1510983"/>
                  <a:gd name="connsiteX15" fmla="*/ 861640 w 902625"/>
                  <a:gd name="connsiteY15" fmla="*/ 1214371 h 1510983"/>
                  <a:gd name="connsiteX16" fmla="*/ 901264 w 902625"/>
                  <a:gd name="connsiteY16" fmla="*/ 1397251 h 1510983"/>
                  <a:gd name="connsiteX17" fmla="*/ 815920 w 902625"/>
                  <a:gd name="connsiteY17" fmla="*/ 1427731 h 1510983"/>
                  <a:gd name="connsiteX18" fmla="*/ 742768 w 902625"/>
                  <a:gd name="connsiteY18" fmla="*/ 1436875 h 1510983"/>
                  <a:gd name="connsiteX19" fmla="*/ 681808 w 902625"/>
                  <a:gd name="connsiteY19" fmla="*/ 1433827 h 1510983"/>
                  <a:gd name="connsiteX20" fmla="*/ 559888 w 902625"/>
                  <a:gd name="connsiteY20" fmla="*/ 1461259 h 1510983"/>
                  <a:gd name="connsiteX21" fmla="*/ 434920 w 902625"/>
                  <a:gd name="connsiteY21" fmla="*/ 1491739 h 1510983"/>
                  <a:gd name="connsiteX22" fmla="*/ 355672 w 902625"/>
                  <a:gd name="connsiteY22" fmla="*/ 1506979 h 1510983"/>
                  <a:gd name="connsiteX23" fmla="*/ 230704 w 902625"/>
                  <a:gd name="connsiteY23" fmla="*/ 1510027 h 1510983"/>
                  <a:gd name="connsiteX24" fmla="*/ 133168 w 902625"/>
                  <a:gd name="connsiteY24" fmla="*/ 1506979 h 1510983"/>
                  <a:gd name="connsiteX25" fmla="*/ 14296 w 902625"/>
                  <a:gd name="connsiteY25" fmla="*/ 1470403 h 1510983"/>
                  <a:gd name="connsiteX26" fmla="*/ 5152 w 902625"/>
                  <a:gd name="connsiteY26" fmla="*/ 1196083 h 1510983"/>
                  <a:gd name="connsiteX27" fmla="*/ 41728 w 902625"/>
                  <a:gd name="connsiteY27" fmla="*/ 702307 h 1510983"/>
                  <a:gd name="connsiteX28" fmla="*/ 145360 w 902625"/>
                  <a:gd name="connsiteY28" fmla="*/ 226819 h 1510983"/>
                  <a:gd name="connsiteX29" fmla="*/ 245944 w 902625"/>
                  <a:gd name="connsiteY29" fmla="*/ 40891 h 1510983"/>
                  <a:gd name="connsiteX30" fmla="*/ 285568 w 902625"/>
                  <a:gd name="connsiteY30" fmla="*/ 1267 h 1510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2625" h="1510983">
                    <a:moveTo>
                      <a:pt x="285568" y="1267"/>
                    </a:moveTo>
                    <a:cubicBezTo>
                      <a:pt x="293696" y="5839"/>
                      <a:pt x="283536" y="49019"/>
                      <a:pt x="294712" y="68323"/>
                    </a:cubicBezTo>
                    <a:cubicBezTo>
                      <a:pt x="305888" y="87627"/>
                      <a:pt x="333320" y="99819"/>
                      <a:pt x="352624" y="117091"/>
                    </a:cubicBezTo>
                    <a:cubicBezTo>
                      <a:pt x="371928" y="134363"/>
                      <a:pt x="392248" y="160779"/>
                      <a:pt x="410536" y="171955"/>
                    </a:cubicBezTo>
                    <a:cubicBezTo>
                      <a:pt x="428824" y="183131"/>
                      <a:pt x="442540" y="187703"/>
                      <a:pt x="462352" y="184147"/>
                    </a:cubicBezTo>
                    <a:cubicBezTo>
                      <a:pt x="482164" y="180591"/>
                      <a:pt x="509088" y="163827"/>
                      <a:pt x="529408" y="150619"/>
                    </a:cubicBezTo>
                    <a:cubicBezTo>
                      <a:pt x="549728" y="137411"/>
                      <a:pt x="573604" y="116075"/>
                      <a:pt x="584272" y="104899"/>
                    </a:cubicBezTo>
                    <a:cubicBezTo>
                      <a:pt x="594940" y="93723"/>
                      <a:pt x="593924" y="90167"/>
                      <a:pt x="593416" y="83563"/>
                    </a:cubicBezTo>
                    <a:cubicBezTo>
                      <a:pt x="592908" y="76959"/>
                      <a:pt x="578684" y="62227"/>
                      <a:pt x="581224" y="65275"/>
                    </a:cubicBezTo>
                    <a:cubicBezTo>
                      <a:pt x="583764" y="68323"/>
                      <a:pt x="604084" y="89659"/>
                      <a:pt x="608656" y="101851"/>
                    </a:cubicBezTo>
                    <a:cubicBezTo>
                      <a:pt x="613228" y="114043"/>
                      <a:pt x="609164" y="126235"/>
                      <a:pt x="608656" y="138427"/>
                    </a:cubicBezTo>
                    <a:cubicBezTo>
                      <a:pt x="608148" y="150619"/>
                      <a:pt x="597988" y="161795"/>
                      <a:pt x="605608" y="175003"/>
                    </a:cubicBezTo>
                    <a:cubicBezTo>
                      <a:pt x="613228" y="188211"/>
                      <a:pt x="628468" y="179067"/>
                      <a:pt x="654376" y="217675"/>
                    </a:cubicBezTo>
                    <a:cubicBezTo>
                      <a:pt x="680284" y="256283"/>
                      <a:pt x="741244" y="303527"/>
                      <a:pt x="761056" y="406651"/>
                    </a:cubicBezTo>
                    <a:cubicBezTo>
                      <a:pt x="780868" y="509775"/>
                      <a:pt x="756484" y="701799"/>
                      <a:pt x="773248" y="836419"/>
                    </a:cubicBezTo>
                    <a:cubicBezTo>
                      <a:pt x="790012" y="971039"/>
                      <a:pt x="840304" y="1120899"/>
                      <a:pt x="861640" y="1214371"/>
                    </a:cubicBezTo>
                    <a:cubicBezTo>
                      <a:pt x="882976" y="1307843"/>
                      <a:pt x="908884" y="1361691"/>
                      <a:pt x="901264" y="1397251"/>
                    </a:cubicBezTo>
                    <a:cubicBezTo>
                      <a:pt x="893644" y="1432811"/>
                      <a:pt x="842336" y="1421127"/>
                      <a:pt x="815920" y="1427731"/>
                    </a:cubicBezTo>
                    <a:cubicBezTo>
                      <a:pt x="789504" y="1434335"/>
                      <a:pt x="765120" y="1435859"/>
                      <a:pt x="742768" y="1436875"/>
                    </a:cubicBezTo>
                    <a:cubicBezTo>
                      <a:pt x="720416" y="1437891"/>
                      <a:pt x="712288" y="1429763"/>
                      <a:pt x="681808" y="1433827"/>
                    </a:cubicBezTo>
                    <a:cubicBezTo>
                      <a:pt x="651328" y="1437891"/>
                      <a:pt x="559888" y="1461259"/>
                      <a:pt x="559888" y="1461259"/>
                    </a:cubicBezTo>
                    <a:lnTo>
                      <a:pt x="434920" y="1491739"/>
                    </a:lnTo>
                    <a:cubicBezTo>
                      <a:pt x="400884" y="1499359"/>
                      <a:pt x="389708" y="1503931"/>
                      <a:pt x="355672" y="1506979"/>
                    </a:cubicBezTo>
                    <a:cubicBezTo>
                      <a:pt x="321636" y="1510027"/>
                      <a:pt x="267788" y="1510027"/>
                      <a:pt x="230704" y="1510027"/>
                    </a:cubicBezTo>
                    <a:cubicBezTo>
                      <a:pt x="193620" y="1510027"/>
                      <a:pt x="169236" y="1513583"/>
                      <a:pt x="133168" y="1506979"/>
                    </a:cubicBezTo>
                    <a:cubicBezTo>
                      <a:pt x="97100" y="1500375"/>
                      <a:pt x="35632" y="1522219"/>
                      <a:pt x="14296" y="1470403"/>
                    </a:cubicBezTo>
                    <a:cubicBezTo>
                      <a:pt x="-7040" y="1418587"/>
                      <a:pt x="580" y="1324099"/>
                      <a:pt x="5152" y="1196083"/>
                    </a:cubicBezTo>
                    <a:cubicBezTo>
                      <a:pt x="9724" y="1068067"/>
                      <a:pt x="18360" y="863851"/>
                      <a:pt x="41728" y="702307"/>
                    </a:cubicBezTo>
                    <a:cubicBezTo>
                      <a:pt x="65096" y="540763"/>
                      <a:pt x="111324" y="337055"/>
                      <a:pt x="145360" y="226819"/>
                    </a:cubicBezTo>
                    <a:cubicBezTo>
                      <a:pt x="179396" y="116583"/>
                      <a:pt x="222068" y="78483"/>
                      <a:pt x="245944" y="40891"/>
                    </a:cubicBezTo>
                    <a:cubicBezTo>
                      <a:pt x="269820" y="3299"/>
                      <a:pt x="277440" y="-3305"/>
                      <a:pt x="285568" y="126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2" name="Freeform 18">
                <a:extLst>
                  <a:ext uri="{FF2B5EF4-FFF2-40B4-BE49-F238E27FC236}">
                    <a16:creationId xmlns:a16="http://schemas.microsoft.com/office/drawing/2014/main" id="{214259ED-8416-0E41-B672-4FAD13D53231}"/>
                  </a:ext>
                </a:extLst>
              </p:cNvPr>
              <p:cNvSpPr/>
              <p:nvPr/>
            </p:nvSpPr>
            <p:spPr>
              <a:xfrm>
                <a:off x="2823398" y="2045097"/>
                <a:ext cx="372325" cy="1206936"/>
              </a:xfrm>
              <a:custGeom>
                <a:avLst/>
                <a:gdLst>
                  <a:gd name="connsiteX0" fmla="*/ 60010 w 372325"/>
                  <a:gd name="connsiteY0" fmla="*/ 111 h 1206936"/>
                  <a:gd name="connsiteX1" fmla="*/ 2098 w 372325"/>
                  <a:gd name="connsiteY1" fmla="*/ 42783 h 1206936"/>
                  <a:gd name="connsiteX2" fmla="*/ 14290 w 372325"/>
                  <a:gd name="connsiteY2" fmla="*/ 79359 h 1206936"/>
                  <a:gd name="connsiteX3" fmla="*/ 29530 w 372325"/>
                  <a:gd name="connsiteY3" fmla="*/ 97647 h 1206936"/>
                  <a:gd name="connsiteX4" fmla="*/ 44770 w 372325"/>
                  <a:gd name="connsiteY4" fmla="*/ 122031 h 1206936"/>
                  <a:gd name="connsiteX5" fmla="*/ 29530 w 372325"/>
                  <a:gd name="connsiteY5" fmla="*/ 170799 h 1206936"/>
                  <a:gd name="connsiteX6" fmla="*/ 32578 w 372325"/>
                  <a:gd name="connsiteY6" fmla="*/ 259191 h 1206936"/>
                  <a:gd name="connsiteX7" fmla="*/ 50866 w 372325"/>
                  <a:gd name="connsiteY7" fmla="*/ 393303 h 1206936"/>
                  <a:gd name="connsiteX8" fmla="*/ 133162 w 372325"/>
                  <a:gd name="connsiteY8" fmla="*/ 926703 h 1206936"/>
                  <a:gd name="connsiteX9" fmla="*/ 166690 w 372325"/>
                  <a:gd name="connsiteY9" fmla="*/ 1097391 h 1206936"/>
                  <a:gd name="connsiteX10" fmla="*/ 178882 w 372325"/>
                  <a:gd name="connsiteY10" fmla="*/ 1124823 h 1206936"/>
                  <a:gd name="connsiteX11" fmla="*/ 227650 w 372325"/>
                  <a:gd name="connsiteY11" fmla="*/ 1158351 h 1206936"/>
                  <a:gd name="connsiteX12" fmla="*/ 297754 w 372325"/>
                  <a:gd name="connsiteY12" fmla="*/ 1201023 h 1206936"/>
                  <a:gd name="connsiteX13" fmla="*/ 316042 w 372325"/>
                  <a:gd name="connsiteY13" fmla="*/ 1191879 h 1206936"/>
                  <a:gd name="connsiteX14" fmla="*/ 367858 w 372325"/>
                  <a:gd name="connsiteY14" fmla="*/ 1066911 h 1206936"/>
                  <a:gd name="connsiteX15" fmla="*/ 367858 w 372325"/>
                  <a:gd name="connsiteY15" fmla="*/ 1036431 h 1206936"/>
                  <a:gd name="connsiteX16" fmla="*/ 352618 w 372325"/>
                  <a:gd name="connsiteY16" fmla="*/ 990711 h 1206936"/>
                  <a:gd name="connsiteX17" fmla="*/ 306898 w 372325"/>
                  <a:gd name="connsiteY17" fmla="*/ 810879 h 1206936"/>
                  <a:gd name="connsiteX18" fmla="*/ 230698 w 372325"/>
                  <a:gd name="connsiteY18" fmla="*/ 457311 h 1206936"/>
                  <a:gd name="connsiteX19" fmla="*/ 188026 w 372325"/>
                  <a:gd name="connsiteY19" fmla="*/ 289671 h 1206936"/>
                  <a:gd name="connsiteX20" fmla="*/ 166690 w 372325"/>
                  <a:gd name="connsiteY20" fmla="*/ 210423 h 1206936"/>
                  <a:gd name="connsiteX21" fmla="*/ 142306 w 372325"/>
                  <a:gd name="connsiteY21" fmla="*/ 173847 h 1206936"/>
                  <a:gd name="connsiteX22" fmla="*/ 124018 w 372325"/>
                  <a:gd name="connsiteY22" fmla="*/ 131175 h 1206936"/>
                  <a:gd name="connsiteX23" fmla="*/ 117922 w 372325"/>
                  <a:gd name="connsiteY23" fmla="*/ 100695 h 1206936"/>
                  <a:gd name="connsiteX24" fmla="*/ 148402 w 372325"/>
                  <a:gd name="connsiteY24" fmla="*/ 82407 h 1206936"/>
                  <a:gd name="connsiteX25" fmla="*/ 154498 w 372325"/>
                  <a:gd name="connsiteY25" fmla="*/ 54975 h 1206936"/>
                  <a:gd name="connsiteX26" fmla="*/ 136210 w 372325"/>
                  <a:gd name="connsiteY26" fmla="*/ 30591 h 1206936"/>
                  <a:gd name="connsiteX27" fmla="*/ 60010 w 372325"/>
                  <a:gd name="connsiteY27" fmla="*/ 111 h 120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2325" h="1206936">
                    <a:moveTo>
                      <a:pt x="60010" y="111"/>
                    </a:moveTo>
                    <a:cubicBezTo>
                      <a:pt x="37658" y="2143"/>
                      <a:pt x="9718" y="29575"/>
                      <a:pt x="2098" y="42783"/>
                    </a:cubicBezTo>
                    <a:cubicBezTo>
                      <a:pt x="-5522" y="55991"/>
                      <a:pt x="9718" y="70215"/>
                      <a:pt x="14290" y="79359"/>
                    </a:cubicBezTo>
                    <a:cubicBezTo>
                      <a:pt x="18862" y="88503"/>
                      <a:pt x="24450" y="90535"/>
                      <a:pt x="29530" y="97647"/>
                    </a:cubicBezTo>
                    <a:cubicBezTo>
                      <a:pt x="34610" y="104759"/>
                      <a:pt x="44770" y="109839"/>
                      <a:pt x="44770" y="122031"/>
                    </a:cubicBezTo>
                    <a:cubicBezTo>
                      <a:pt x="44770" y="134223"/>
                      <a:pt x="31562" y="147939"/>
                      <a:pt x="29530" y="170799"/>
                    </a:cubicBezTo>
                    <a:cubicBezTo>
                      <a:pt x="27498" y="193659"/>
                      <a:pt x="29022" y="222107"/>
                      <a:pt x="32578" y="259191"/>
                    </a:cubicBezTo>
                    <a:cubicBezTo>
                      <a:pt x="36134" y="296275"/>
                      <a:pt x="34102" y="282051"/>
                      <a:pt x="50866" y="393303"/>
                    </a:cubicBezTo>
                    <a:cubicBezTo>
                      <a:pt x="67630" y="504555"/>
                      <a:pt x="113858" y="809355"/>
                      <a:pt x="133162" y="926703"/>
                    </a:cubicBezTo>
                    <a:cubicBezTo>
                      <a:pt x="152466" y="1044051"/>
                      <a:pt x="159070" y="1064371"/>
                      <a:pt x="166690" y="1097391"/>
                    </a:cubicBezTo>
                    <a:cubicBezTo>
                      <a:pt x="174310" y="1130411"/>
                      <a:pt x="168722" y="1114663"/>
                      <a:pt x="178882" y="1124823"/>
                    </a:cubicBezTo>
                    <a:cubicBezTo>
                      <a:pt x="189042" y="1134983"/>
                      <a:pt x="207838" y="1145651"/>
                      <a:pt x="227650" y="1158351"/>
                    </a:cubicBezTo>
                    <a:cubicBezTo>
                      <a:pt x="247462" y="1171051"/>
                      <a:pt x="283022" y="1195435"/>
                      <a:pt x="297754" y="1201023"/>
                    </a:cubicBezTo>
                    <a:cubicBezTo>
                      <a:pt x="312486" y="1206611"/>
                      <a:pt x="304358" y="1214231"/>
                      <a:pt x="316042" y="1191879"/>
                    </a:cubicBezTo>
                    <a:cubicBezTo>
                      <a:pt x="327726" y="1169527"/>
                      <a:pt x="359222" y="1092819"/>
                      <a:pt x="367858" y="1066911"/>
                    </a:cubicBezTo>
                    <a:cubicBezTo>
                      <a:pt x="376494" y="1041003"/>
                      <a:pt x="370398" y="1049131"/>
                      <a:pt x="367858" y="1036431"/>
                    </a:cubicBezTo>
                    <a:cubicBezTo>
                      <a:pt x="365318" y="1023731"/>
                      <a:pt x="362778" y="1028303"/>
                      <a:pt x="352618" y="990711"/>
                    </a:cubicBezTo>
                    <a:cubicBezTo>
                      <a:pt x="342458" y="953119"/>
                      <a:pt x="327218" y="899779"/>
                      <a:pt x="306898" y="810879"/>
                    </a:cubicBezTo>
                    <a:cubicBezTo>
                      <a:pt x="286578" y="721979"/>
                      <a:pt x="250510" y="544179"/>
                      <a:pt x="230698" y="457311"/>
                    </a:cubicBezTo>
                    <a:cubicBezTo>
                      <a:pt x="210886" y="370443"/>
                      <a:pt x="198694" y="330819"/>
                      <a:pt x="188026" y="289671"/>
                    </a:cubicBezTo>
                    <a:cubicBezTo>
                      <a:pt x="177358" y="248523"/>
                      <a:pt x="174310" y="229727"/>
                      <a:pt x="166690" y="210423"/>
                    </a:cubicBezTo>
                    <a:cubicBezTo>
                      <a:pt x="159070" y="191119"/>
                      <a:pt x="149418" y="187055"/>
                      <a:pt x="142306" y="173847"/>
                    </a:cubicBezTo>
                    <a:cubicBezTo>
                      <a:pt x="135194" y="160639"/>
                      <a:pt x="128082" y="143367"/>
                      <a:pt x="124018" y="131175"/>
                    </a:cubicBezTo>
                    <a:cubicBezTo>
                      <a:pt x="119954" y="118983"/>
                      <a:pt x="113858" y="108823"/>
                      <a:pt x="117922" y="100695"/>
                    </a:cubicBezTo>
                    <a:cubicBezTo>
                      <a:pt x="121986" y="92567"/>
                      <a:pt x="142306" y="90027"/>
                      <a:pt x="148402" y="82407"/>
                    </a:cubicBezTo>
                    <a:cubicBezTo>
                      <a:pt x="154498" y="74787"/>
                      <a:pt x="156530" y="63611"/>
                      <a:pt x="154498" y="54975"/>
                    </a:cubicBezTo>
                    <a:cubicBezTo>
                      <a:pt x="152466" y="46339"/>
                      <a:pt x="144846" y="36687"/>
                      <a:pt x="136210" y="30591"/>
                    </a:cubicBezTo>
                    <a:cubicBezTo>
                      <a:pt x="127574" y="24495"/>
                      <a:pt x="82362" y="-1921"/>
                      <a:pt x="60010" y="11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3" name="Freeform 19">
                <a:extLst>
                  <a:ext uri="{FF2B5EF4-FFF2-40B4-BE49-F238E27FC236}">
                    <a16:creationId xmlns:a16="http://schemas.microsoft.com/office/drawing/2014/main" id="{80BDC477-6E6F-7C41-827E-670118BA5C1C}"/>
                  </a:ext>
                </a:extLst>
              </p:cNvPr>
              <p:cNvSpPr/>
              <p:nvPr/>
            </p:nvSpPr>
            <p:spPr>
              <a:xfrm>
                <a:off x="3067836" y="1975406"/>
                <a:ext cx="501695" cy="1929431"/>
              </a:xfrm>
              <a:custGeom>
                <a:avLst/>
                <a:gdLst>
                  <a:gd name="connsiteX0" fmla="*/ 217 w 501695"/>
                  <a:gd name="connsiteY0" fmla="*/ 1783 h 1929431"/>
                  <a:gd name="connsiteX1" fmla="*/ 44332 w 501695"/>
                  <a:gd name="connsiteY1" fmla="*/ 73973 h 1929431"/>
                  <a:gd name="connsiteX2" fmla="*/ 96469 w 501695"/>
                  <a:gd name="connsiteY2" fmla="*/ 122099 h 1929431"/>
                  <a:gd name="connsiteX3" fmla="*/ 196732 w 501695"/>
                  <a:gd name="connsiteY3" fmla="*/ 154183 h 1929431"/>
                  <a:gd name="connsiteX4" fmla="*/ 317048 w 501695"/>
                  <a:gd name="connsiteY4" fmla="*/ 238405 h 1929431"/>
                  <a:gd name="connsiteX5" fmla="*/ 353143 w 501695"/>
                  <a:gd name="connsiteY5" fmla="*/ 270489 h 1929431"/>
                  <a:gd name="connsiteX6" fmla="*/ 365175 w 501695"/>
                  <a:gd name="connsiteY6" fmla="*/ 358720 h 1929431"/>
                  <a:gd name="connsiteX7" fmla="*/ 369185 w 501695"/>
                  <a:gd name="connsiteY7" fmla="*/ 406847 h 1929431"/>
                  <a:gd name="connsiteX8" fmla="*/ 369185 w 501695"/>
                  <a:gd name="connsiteY8" fmla="*/ 454973 h 1929431"/>
                  <a:gd name="connsiteX9" fmla="*/ 381217 w 501695"/>
                  <a:gd name="connsiteY9" fmla="*/ 527162 h 1929431"/>
                  <a:gd name="connsiteX10" fmla="*/ 401269 w 501695"/>
                  <a:gd name="connsiteY10" fmla="*/ 579299 h 1929431"/>
                  <a:gd name="connsiteX11" fmla="*/ 397259 w 501695"/>
                  <a:gd name="connsiteY11" fmla="*/ 631436 h 1929431"/>
                  <a:gd name="connsiteX12" fmla="*/ 409290 w 501695"/>
                  <a:gd name="connsiteY12" fmla="*/ 707636 h 1929431"/>
                  <a:gd name="connsiteX13" fmla="*/ 433353 w 501695"/>
                  <a:gd name="connsiteY13" fmla="*/ 852015 h 1929431"/>
                  <a:gd name="connsiteX14" fmla="*/ 449396 w 501695"/>
                  <a:gd name="connsiteY14" fmla="*/ 1020457 h 1929431"/>
                  <a:gd name="connsiteX15" fmla="*/ 461427 w 501695"/>
                  <a:gd name="connsiteY15" fmla="*/ 1060562 h 1929431"/>
                  <a:gd name="connsiteX16" fmla="*/ 469448 w 501695"/>
                  <a:gd name="connsiteY16" fmla="*/ 1092647 h 1929431"/>
                  <a:gd name="connsiteX17" fmla="*/ 473459 w 501695"/>
                  <a:gd name="connsiteY17" fmla="*/ 1220983 h 1929431"/>
                  <a:gd name="connsiteX18" fmla="*/ 489501 w 501695"/>
                  <a:gd name="connsiteY18" fmla="*/ 1401457 h 1929431"/>
                  <a:gd name="connsiteX19" fmla="*/ 493511 w 501695"/>
                  <a:gd name="connsiteY19" fmla="*/ 1545836 h 1929431"/>
                  <a:gd name="connsiteX20" fmla="*/ 501532 w 501695"/>
                  <a:gd name="connsiteY20" fmla="*/ 1706257 h 1929431"/>
                  <a:gd name="connsiteX21" fmla="*/ 493511 w 501695"/>
                  <a:gd name="connsiteY21" fmla="*/ 1798499 h 1929431"/>
                  <a:gd name="connsiteX22" fmla="*/ 441375 w 501695"/>
                  <a:gd name="connsiteY22" fmla="*/ 1782457 h 1929431"/>
                  <a:gd name="connsiteX23" fmla="*/ 369185 w 501695"/>
                  <a:gd name="connsiteY23" fmla="*/ 1782457 h 1929431"/>
                  <a:gd name="connsiteX24" fmla="*/ 345122 w 501695"/>
                  <a:gd name="connsiteY24" fmla="*/ 1874699 h 1929431"/>
                  <a:gd name="connsiteX25" fmla="*/ 260901 w 501695"/>
                  <a:gd name="connsiteY25" fmla="*/ 1926836 h 1929431"/>
                  <a:gd name="connsiteX26" fmla="*/ 280953 w 501695"/>
                  <a:gd name="connsiteY26" fmla="*/ 1794489 h 1929431"/>
                  <a:gd name="connsiteX27" fmla="*/ 292985 w 501695"/>
                  <a:gd name="connsiteY27" fmla="*/ 1694226 h 1929431"/>
                  <a:gd name="connsiteX28" fmla="*/ 264911 w 501695"/>
                  <a:gd name="connsiteY28" fmla="*/ 1618026 h 1929431"/>
                  <a:gd name="connsiteX29" fmla="*/ 260901 w 501695"/>
                  <a:gd name="connsiteY29" fmla="*/ 1469636 h 1929431"/>
                  <a:gd name="connsiteX30" fmla="*/ 216785 w 501695"/>
                  <a:gd name="connsiteY30" fmla="*/ 1313226 h 1929431"/>
                  <a:gd name="connsiteX31" fmla="*/ 160638 w 501695"/>
                  <a:gd name="connsiteY31" fmla="*/ 1092647 h 1929431"/>
                  <a:gd name="connsiteX32" fmla="*/ 124543 w 501695"/>
                  <a:gd name="connsiteY32" fmla="*/ 952278 h 1929431"/>
                  <a:gd name="connsiteX33" fmla="*/ 112511 w 501695"/>
                  <a:gd name="connsiteY33" fmla="*/ 663520 h 1929431"/>
                  <a:gd name="connsiteX34" fmla="*/ 48343 w 501695"/>
                  <a:gd name="connsiteY34" fmla="*/ 334657 h 1929431"/>
                  <a:gd name="connsiteX35" fmla="*/ 28290 w 501695"/>
                  <a:gd name="connsiteY35" fmla="*/ 154183 h 1929431"/>
                  <a:gd name="connsiteX36" fmla="*/ 217 w 501695"/>
                  <a:gd name="connsiteY36" fmla="*/ 1783 h 19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1695" h="1929431">
                    <a:moveTo>
                      <a:pt x="217" y="1783"/>
                    </a:moveTo>
                    <a:cubicBezTo>
                      <a:pt x="2891" y="-11585"/>
                      <a:pt x="28290" y="53920"/>
                      <a:pt x="44332" y="73973"/>
                    </a:cubicBezTo>
                    <a:cubicBezTo>
                      <a:pt x="60374" y="94026"/>
                      <a:pt x="71069" y="108731"/>
                      <a:pt x="96469" y="122099"/>
                    </a:cubicBezTo>
                    <a:cubicBezTo>
                      <a:pt x="121869" y="135467"/>
                      <a:pt x="159969" y="134799"/>
                      <a:pt x="196732" y="154183"/>
                    </a:cubicBezTo>
                    <a:cubicBezTo>
                      <a:pt x="233495" y="173567"/>
                      <a:pt x="290980" y="219021"/>
                      <a:pt x="317048" y="238405"/>
                    </a:cubicBezTo>
                    <a:cubicBezTo>
                      <a:pt x="343116" y="257789"/>
                      <a:pt x="345122" y="250437"/>
                      <a:pt x="353143" y="270489"/>
                    </a:cubicBezTo>
                    <a:cubicBezTo>
                      <a:pt x="361164" y="290541"/>
                      <a:pt x="362501" y="335994"/>
                      <a:pt x="365175" y="358720"/>
                    </a:cubicBezTo>
                    <a:cubicBezTo>
                      <a:pt x="367849" y="381446"/>
                      <a:pt x="368517" y="390805"/>
                      <a:pt x="369185" y="406847"/>
                    </a:cubicBezTo>
                    <a:cubicBezTo>
                      <a:pt x="369853" y="422889"/>
                      <a:pt x="367180" y="434921"/>
                      <a:pt x="369185" y="454973"/>
                    </a:cubicBezTo>
                    <a:cubicBezTo>
                      <a:pt x="371190" y="475025"/>
                      <a:pt x="375870" y="506441"/>
                      <a:pt x="381217" y="527162"/>
                    </a:cubicBezTo>
                    <a:cubicBezTo>
                      <a:pt x="386564" y="547883"/>
                      <a:pt x="398595" y="561920"/>
                      <a:pt x="401269" y="579299"/>
                    </a:cubicBezTo>
                    <a:cubicBezTo>
                      <a:pt x="403943" y="596678"/>
                      <a:pt x="395922" y="610047"/>
                      <a:pt x="397259" y="631436"/>
                    </a:cubicBezTo>
                    <a:cubicBezTo>
                      <a:pt x="398596" y="652825"/>
                      <a:pt x="403274" y="670873"/>
                      <a:pt x="409290" y="707636"/>
                    </a:cubicBezTo>
                    <a:cubicBezTo>
                      <a:pt x="415306" y="744399"/>
                      <a:pt x="426669" y="799878"/>
                      <a:pt x="433353" y="852015"/>
                    </a:cubicBezTo>
                    <a:cubicBezTo>
                      <a:pt x="440037" y="904152"/>
                      <a:pt x="444717" y="985699"/>
                      <a:pt x="449396" y="1020457"/>
                    </a:cubicBezTo>
                    <a:cubicBezTo>
                      <a:pt x="454075" y="1055215"/>
                      <a:pt x="458085" y="1048530"/>
                      <a:pt x="461427" y="1060562"/>
                    </a:cubicBezTo>
                    <a:cubicBezTo>
                      <a:pt x="464769" y="1072594"/>
                      <a:pt x="467443" y="1065910"/>
                      <a:pt x="469448" y="1092647"/>
                    </a:cubicBezTo>
                    <a:cubicBezTo>
                      <a:pt x="471453" y="1119384"/>
                      <a:pt x="470117" y="1169515"/>
                      <a:pt x="473459" y="1220983"/>
                    </a:cubicBezTo>
                    <a:cubicBezTo>
                      <a:pt x="476801" y="1272451"/>
                      <a:pt x="486159" y="1347315"/>
                      <a:pt x="489501" y="1401457"/>
                    </a:cubicBezTo>
                    <a:cubicBezTo>
                      <a:pt x="492843" y="1455599"/>
                      <a:pt x="491506" y="1495036"/>
                      <a:pt x="493511" y="1545836"/>
                    </a:cubicBezTo>
                    <a:cubicBezTo>
                      <a:pt x="495516" y="1596636"/>
                      <a:pt x="501532" y="1664147"/>
                      <a:pt x="501532" y="1706257"/>
                    </a:cubicBezTo>
                    <a:cubicBezTo>
                      <a:pt x="501532" y="1748367"/>
                      <a:pt x="503537" y="1785799"/>
                      <a:pt x="493511" y="1798499"/>
                    </a:cubicBezTo>
                    <a:cubicBezTo>
                      <a:pt x="483485" y="1811199"/>
                      <a:pt x="462096" y="1785131"/>
                      <a:pt x="441375" y="1782457"/>
                    </a:cubicBezTo>
                    <a:cubicBezTo>
                      <a:pt x="420654" y="1779783"/>
                      <a:pt x="385227" y="1767083"/>
                      <a:pt x="369185" y="1782457"/>
                    </a:cubicBezTo>
                    <a:cubicBezTo>
                      <a:pt x="353143" y="1797831"/>
                      <a:pt x="363169" y="1850636"/>
                      <a:pt x="345122" y="1874699"/>
                    </a:cubicBezTo>
                    <a:cubicBezTo>
                      <a:pt x="327075" y="1898762"/>
                      <a:pt x="271596" y="1940204"/>
                      <a:pt x="260901" y="1926836"/>
                    </a:cubicBezTo>
                    <a:cubicBezTo>
                      <a:pt x="250206" y="1913468"/>
                      <a:pt x="275606" y="1833257"/>
                      <a:pt x="280953" y="1794489"/>
                    </a:cubicBezTo>
                    <a:cubicBezTo>
                      <a:pt x="286300" y="1755721"/>
                      <a:pt x="295659" y="1723636"/>
                      <a:pt x="292985" y="1694226"/>
                    </a:cubicBezTo>
                    <a:cubicBezTo>
                      <a:pt x="290311" y="1664816"/>
                      <a:pt x="270258" y="1655458"/>
                      <a:pt x="264911" y="1618026"/>
                    </a:cubicBezTo>
                    <a:cubicBezTo>
                      <a:pt x="259564" y="1580594"/>
                      <a:pt x="268922" y="1520436"/>
                      <a:pt x="260901" y="1469636"/>
                    </a:cubicBezTo>
                    <a:cubicBezTo>
                      <a:pt x="252880" y="1418836"/>
                      <a:pt x="233495" y="1376057"/>
                      <a:pt x="216785" y="1313226"/>
                    </a:cubicBezTo>
                    <a:cubicBezTo>
                      <a:pt x="200075" y="1250395"/>
                      <a:pt x="176012" y="1152805"/>
                      <a:pt x="160638" y="1092647"/>
                    </a:cubicBezTo>
                    <a:cubicBezTo>
                      <a:pt x="145264" y="1032489"/>
                      <a:pt x="132564" y="1023799"/>
                      <a:pt x="124543" y="952278"/>
                    </a:cubicBezTo>
                    <a:cubicBezTo>
                      <a:pt x="116522" y="880757"/>
                      <a:pt x="125211" y="766457"/>
                      <a:pt x="112511" y="663520"/>
                    </a:cubicBezTo>
                    <a:cubicBezTo>
                      <a:pt x="99811" y="560583"/>
                      <a:pt x="62380" y="419546"/>
                      <a:pt x="48343" y="334657"/>
                    </a:cubicBezTo>
                    <a:cubicBezTo>
                      <a:pt x="34306" y="249768"/>
                      <a:pt x="36311" y="208993"/>
                      <a:pt x="28290" y="154183"/>
                    </a:cubicBezTo>
                    <a:cubicBezTo>
                      <a:pt x="20269" y="99373"/>
                      <a:pt x="-2457" y="15151"/>
                      <a:pt x="217" y="178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24" name="Freeform 20">
                <a:extLst>
                  <a:ext uri="{FF2B5EF4-FFF2-40B4-BE49-F238E27FC236}">
                    <a16:creationId xmlns:a16="http://schemas.microsoft.com/office/drawing/2014/main" id="{9FBBAAFF-C5BC-6A4B-A4FC-936A90103ACD}"/>
                  </a:ext>
                </a:extLst>
              </p:cNvPr>
              <p:cNvSpPr/>
              <p:nvPr/>
            </p:nvSpPr>
            <p:spPr>
              <a:xfrm>
                <a:off x="1962627" y="1061611"/>
                <a:ext cx="820807" cy="2475960"/>
              </a:xfrm>
              <a:custGeom>
                <a:avLst/>
                <a:gdLst>
                  <a:gd name="connsiteX0" fmla="*/ 46647 w 820807"/>
                  <a:gd name="connsiteY0" fmla="*/ 1178 h 2475960"/>
                  <a:gd name="connsiteX1" fmla="*/ 90762 w 820807"/>
                  <a:gd name="connsiteY1" fmla="*/ 117484 h 2475960"/>
                  <a:gd name="connsiteX2" fmla="*/ 154931 w 820807"/>
                  <a:gd name="connsiteY2" fmla="*/ 117484 h 2475960"/>
                  <a:gd name="connsiteX3" fmla="*/ 207068 w 820807"/>
                  <a:gd name="connsiteY3" fmla="*/ 93421 h 2475960"/>
                  <a:gd name="connsiteX4" fmla="*/ 239152 w 820807"/>
                  <a:gd name="connsiteY4" fmla="*/ 53315 h 2475960"/>
                  <a:gd name="connsiteX5" fmla="*/ 247173 w 820807"/>
                  <a:gd name="connsiteY5" fmla="*/ 41284 h 2475960"/>
                  <a:gd name="connsiteX6" fmla="*/ 239152 w 820807"/>
                  <a:gd name="connsiteY6" fmla="*/ 69357 h 2475960"/>
                  <a:gd name="connsiteX7" fmla="*/ 239152 w 820807"/>
                  <a:gd name="connsiteY7" fmla="*/ 149568 h 2475960"/>
                  <a:gd name="connsiteX8" fmla="*/ 247173 w 820807"/>
                  <a:gd name="connsiteY8" fmla="*/ 217747 h 2475960"/>
                  <a:gd name="connsiteX9" fmla="*/ 239152 w 820807"/>
                  <a:gd name="connsiteY9" fmla="*/ 326031 h 2475960"/>
                  <a:gd name="connsiteX10" fmla="*/ 251184 w 820807"/>
                  <a:gd name="connsiteY10" fmla="*/ 406242 h 2475960"/>
                  <a:gd name="connsiteX11" fmla="*/ 247173 w 820807"/>
                  <a:gd name="connsiteY11" fmla="*/ 494473 h 2475960"/>
                  <a:gd name="connsiteX12" fmla="*/ 315352 w 820807"/>
                  <a:gd name="connsiteY12" fmla="*/ 622810 h 2475960"/>
                  <a:gd name="connsiteX13" fmla="*/ 391552 w 820807"/>
                  <a:gd name="connsiteY13" fmla="*/ 735105 h 2475960"/>
                  <a:gd name="connsiteX14" fmla="*/ 431657 w 820807"/>
                  <a:gd name="connsiteY14" fmla="*/ 779221 h 2475960"/>
                  <a:gd name="connsiteX15" fmla="*/ 447699 w 820807"/>
                  <a:gd name="connsiteY15" fmla="*/ 743126 h 2475960"/>
                  <a:gd name="connsiteX16" fmla="*/ 491815 w 820807"/>
                  <a:gd name="connsiteY16" fmla="*/ 739115 h 2475960"/>
                  <a:gd name="connsiteX17" fmla="*/ 572026 w 820807"/>
                  <a:gd name="connsiteY17" fmla="*/ 763178 h 2475960"/>
                  <a:gd name="connsiteX18" fmla="*/ 640205 w 820807"/>
                  <a:gd name="connsiteY18" fmla="*/ 811305 h 2475960"/>
                  <a:gd name="connsiteX19" fmla="*/ 684320 w 820807"/>
                  <a:gd name="connsiteY19" fmla="*/ 839378 h 2475960"/>
                  <a:gd name="connsiteX20" fmla="*/ 728436 w 820807"/>
                  <a:gd name="connsiteY20" fmla="*/ 851410 h 2475960"/>
                  <a:gd name="connsiteX21" fmla="*/ 760520 w 820807"/>
                  <a:gd name="connsiteY21" fmla="*/ 827347 h 2475960"/>
                  <a:gd name="connsiteX22" fmla="*/ 780573 w 820807"/>
                  <a:gd name="connsiteY22" fmla="*/ 795263 h 2475960"/>
                  <a:gd name="connsiteX23" fmla="*/ 780573 w 820807"/>
                  <a:gd name="connsiteY23" fmla="*/ 871463 h 2475960"/>
                  <a:gd name="connsiteX24" fmla="*/ 804636 w 820807"/>
                  <a:gd name="connsiteY24" fmla="*/ 943652 h 2475960"/>
                  <a:gd name="connsiteX25" fmla="*/ 816668 w 820807"/>
                  <a:gd name="connsiteY25" fmla="*/ 999800 h 2475960"/>
                  <a:gd name="connsiteX26" fmla="*/ 820678 w 820807"/>
                  <a:gd name="connsiteY26" fmla="*/ 1051936 h 2475960"/>
                  <a:gd name="connsiteX27" fmla="*/ 812657 w 820807"/>
                  <a:gd name="connsiteY27" fmla="*/ 1140168 h 2475960"/>
                  <a:gd name="connsiteX28" fmla="*/ 792605 w 820807"/>
                  <a:gd name="connsiteY28" fmla="*/ 1264494 h 2475960"/>
                  <a:gd name="connsiteX29" fmla="*/ 728436 w 820807"/>
                  <a:gd name="connsiteY29" fmla="*/ 1384810 h 2475960"/>
                  <a:gd name="connsiteX30" fmla="*/ 668278 w 820807"/>
                  <a:gd name="connsiteY30" fmla="*/ 1521168 h 2475960"/>
                  <a:gd name="connsiteX31" fmla="*/ 628173 w 820807"/>
                  <a:gd name="connsiteY31" fmla="*/ 1621431 h 2475960"/>
                  <a:gd name="connsiteX32" fmla="*/ 588068 w 820807"/>
                  <a:gd name="connsiteY32" fmla="*/ 1833989 h 2475960"/>
                  <a:gd name="connsiteX33" fmla="*/ 576036 w 820807"/>
                  <a:gd name="connsiteY33" fmla="*/ 2042536 h 2475960"/>
                  <a:gd name="connsiteX34" fmla="*/ 572026 w 820807"/>
                  <a:gd name="connsiteY34" fmla="*/ 2303221 h 2475960"/>
                  <a:gd name="connsiteX35" fmla="*/ 539941 w 820807"/>
                  <a:gd name="connsiteY35" fmla="*/ 2443589 h 2475960"/>
                  <a:gd name="connsiteX36" fmla="*/ 515878 w 820807"/>
                  <a:gd name="connsiteY36" fmla="*/ 2475673 h 2475960"/>
                  <a:gd name="connsiteX37" fmla="*/ 443689 w 820807"/>
                  <a:gd name="connsiteY37" fmla="*/ 2455621 h 2475960"/>
                  <a:gd name="connsiteX38" fmla="*/ 415615 w 820807"/>
                  <a:gd name="connsiteY38" fmla="*/ 2395463 h 2475960"/>
                  <a:gd name="connsiteX39" fmla="*/ 395562 w 820807"/>
                  <a:gd name="connsiteY39" fmla="*/ 2231031 h 2475960"/>
                  <a:gd name="connsiteX40" fmla="*/ 383531 w 820807"/>
                  <a:gd name="connsiteY40" fmla="*/ 2046547 h 2475960"/>
                  <a:gd name="connsiteX41" fmla="*/ 379520 w 820807"/>
                  <a:gd name="connsiteY41" fmla="*/ 1918210 h 2475960"/>
                  <a:gd name="connsiteX42" fmla="*/ 383531 w 820807"/>
                  <a:gd name="connsiteY42" fmla="*/ 1886126 h 2475960"/>
                  <a:gd name="connsiteX43" fmla="*/ 367489 w 820807"/>
                  <a:gd name="connsiteY43" fmla="*/ 1878105 h 2475960"/>
                  <a:gd name="connsiteX44" fmla="*/ 383531 w 820807"/>
                  <a:gd name="connsiteY44" fmla="*/ 1805915 h 2475960"/>
                  <a:gd name="connsiteX45" fmla="*/ 395562 w 820807"/>
                  <a:gd name="connsiteY45" fmla="*/ 1725705 h 2475960"/>
                  <a:gd name="connsiteX46" fmla="*/ 399573 w 820807"/>
                  <a:gd name="connsiteY46" fmla="*/ 1613410 h 2475960"/>
                  <a:gd name="connsiteX47" fmla="*/ 395562 w 820807"/>
                  <a:gd name="connsiteY47" fmla="*/ 1517157 h 2475960"/>
                  <a:gd name="connsiteX48" fmla="*/ 383531 w 820807"/>
                  <a:gd name="connsiteY48" fmla="*/ 1364757 h 2475960"/>
                  <a:gd name="connsiteX49" fmla="*/ 351447 w 820807"/>
                  <a:gd name="connsiteY49" fmla="*/ 1280536 h 2475960"/>
                  <a:gd name="connsiteX50" fmla="*/ 327384 w 820807"/>
                  <a:gd name="connsiteY50" fmla="*/ 1152200 h 2475960"/>
                  <a:gd name="connsiteX51" fmla="*/ 291289 w 820807"/>
                  <a:gd name="connsiteY51" fmla="*/ 1084021 h 2475960"/>
                  <a:gd name="connsiteX52" fmla="*/ 183005 w 820807"/>
                  <a:gd name="connsiteY52" fmla="*/ 971726 h 2475960"/>
                  <a:gd name="connsiteX53" fmla="*/ 146910 w 820807"/>
                  <a:gd name="connsiteY53" fmla="*/ 887505 h 2475960"/>
                  <a:gd name="connsiteX54" fmla="*/ 74720 w 820807"/>
                  <a:gd name="connsiteY54" fmla="*/ 743126 h 2475960"/>
                  <a:gd name="connsiteX55" fmla="*/ 50657 w 820807"/>
                  <a:gd name="connsiteY55" fmla="*/ 695000 h 2475960"/>
                  <a:gd name="connsiteX56" fmla="*/ 30605 w 820807"/>
                  <a:gd name="connsiteY56" fmla="*/ 642863 h 2475960"/>
                  <a:gd name="connsiteX57" fmla="*/ 14562 w 820807"/>
                  <a:gd name="connsiteY57" fmla="*/ 486452 h 2475960"/>
                  <a:gd name="connsiteX58" fmla="*/ 6541 w 820807"/>
                  <a:gd name="connsiteY58" fmla="*/ 374157 h 2475960"/>
                  <a:gd name="connsiteX59" fmla="*/ 2531 w 820807"/>
                  <a:gd name="connsiteY59" fmla="*/ 261863 h 2475960"/>
                  <a:gd name="connsiteX60" fmla="*/ 2531 w 820807"/>
                  <a:gd name="connsiteY60" fmla="*/ 249831 h 2475960"/>
                  <a:gd name="connsiteX61" fmla="*/ 34615 w 820807"/>
                  <a:gd name="connsiteY61" fmla="*/ 129515 h 2475960"/>
                  <a:gd name="connsiteX62" fmla="*/ 46647 w 820807"/>
                  <a:gd name="connsiteY62" fmla="*/ 61336 h 2475960"/>
                  <a:gd name="connsiteX63" fmla="*/ 46647 w 820807"/>
                  <a:gd name="connsiteY63" fmla="*/ 1178 h 247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820807" h="2475960">
                    <a:moveTo>
                      <a:pt x="46647" y="1178"/>
                    </a:moveTo>
                    <a:cubicBezTo>
                      <a:pt x="53999" y="10536"/>
                      <a:pt x="72715" y="98100"/>
                      <a:pt x="90762" y="117484"/>
                    </a:cubicBezTo>
                    <a:cubicBezTo>
                      <a:pt x="108809" y="136868"/>
                      <a:pt x="135547" y="121494"/>
                      <a:pt x="154931" y="117484"/>
                    </a:cubicBezTo>
                    <a:cubicBezTo>
                      <a:pt x="174315" y="113474"/>
                      <a:pt x="193031" y="104116"/>
                      <a:pt x="207068" y="93421"/>
                    </a:cubicBezTo>
                    <a:cubicBezTo>
                      <a:pt x="221105" y="82726"/>
                      <a:pt x="232468" y="62004"/>
                      <a:pt x="239152" y="53315"/>
                    </a:cubicBezTo>
                    <a:cubicBezTo>
                      <a:pt x="245836" y="44626"/>
                      <a:pt x="247173" y="38610"/>
                      <a:pt x="247173" y="41284"/>
                    </a:cubicBezTo>
                    <a:cubicBezTo>
                      <a:pt x="247173" y="43958"/>
                      <a:pt x="240489" y="51310"/>
                      <a:pt x="239152" y="69357"/>
                    </a:cubicBezTo>
                    <a:cubicBezTo>
                      <a:pt x="237815" y="87404"/>
                      <a:pt x="237815" y="124837"/>
                      <a:pt x="239152" y="149568"/>
                    </a:cubicBezTo>
                    <a:cubicBezTo>
                      <a:pt x="240489" y="174299"/>
                      <a:pt x="247173" y="188337"/>
                      <a:pt x="247173" y="217747"/>
                    </a:cubicBezTo>
                    <a:cubicBezTo>
                      <a:pt x="247173" y="247157"/>
                      <a:pt x="238484" y="294615"/>
                      <a:pt x="239152" y="326031"/>
                    </a:cubicBezTo>
                    <a:cubicBezTo>
                      <a:pt x="239820" y="357447"/>
                      <a:pt x="249847" y="378168"/>
                      <a:pt x="251184" y="406242"/>
                    </a:cubicBezTo>
                    <a:cubicBezTo>
                      <a:pt x="252521" y="434316"/>
                      <a:pt x="236478" y="458378"/>
                      <a:pt x="247173" y="494473"/>
                    </a:cubicBezTo>
                    <a:cubicBezTo>
                      <a:pt x="257868" y="530568"/>
                      <a:pt x="291289" y="582705"/>
                      <a:pt x="315352" y="622810"/>
                    </a:cubicBezTo>
                    <a:cubicBezTo>
                      <a:pt x="339415" y="662915"/>
                      <a:pt x="372168" y="709037"/>
                      <a:pt x="391552" y="735105"/>
                    </a:cubicBezTo>
                    <a:cubicBezTo>
                      <a:pt x="410936" y="761173"/>
                      <a:pt x="422299" y="777884"/>
                      <a:pt x="431657" y="779221"/>
                    </a:cubicBezTo>
                    <a:cubicBezTo>
                      <a:pt x="441015" y="780558"/>
                      <a:pt x="437673" y="749810"/>
                      <a:pt x="447699" y="743126"/>
                    </a:cubicBezTo>
                    <a:cubicBezTo>
                      <a:pt x="457725" y="736442"/>
                      <a:pt x="471094" y="735773"/>
                      <a:pt x="491815" y="739115"/>
                    </a:cubicBezTo>
                    <a:cubicBezTo>
                      <a:pt x="512536" y="742457"/>
                      <a:pt x="547294" y="751146"/>
                      <a:pt x="572026" y="763178"/>
                    </a:cubicBezTo>
                    <a:cubicBezTo>
                      <a:pt x="596758" y="775210"/>
                      <a:pt x="621489" y="798605"/>
                      <a:pt x="640205" y="811305"/>
                    </a:cubicBezTo>
                    <a:cubicBezTo>
                      <a:pt x="658921" y="824005"/>
                      <a:pt x="669615" y="832694"/>
                      <a:pt x="684320" y="839378"/>
                    </a:cubicBezTo>
                    <a:cubicBezTo>
                      <a:pt x="699025" y="846062"/>
                      <a:pt x="715736" y="853415"/>
                      <a:pt x="728436" y="851410"/>
                    </a:cubicBezTo>
                    <a:cubicBezTo>
                      <a:pt x="741136" y="849405"/>
                      <a:pt x="751831" y="836705"/>
                      <a:pt x="760520" y="827347"/>
                    </a:cubicBezTo>
                    <a:cubicBezTo>
                      <a:pt x="769209" y="817989"/>
                      <a:pt x="777231" y="787910"/>
                      <a:pt x="780573" y="795263"/>
                    </a:cubicBezTo>
                    <a:cubicBezTo>
                      <a:pt x="783915" y="802616"/>
                      <a:pt x="776563" y="846732"/>
                      <a:pt x="780573" y="871463"/>
                    </a:cubicBezTo>
                    <a:cubicBezTo>
                      <a:pt x="784583" y="896194"/>
                      <a:pt x="798620" y="922263"/>
                      <a:pt x="804636" y="943652"/>
                    </a:cubicBezTo>
                    <a:cubicBezTo>
                      <a:pt x="810652" y="965042"/>
                      <a:pt x="813994" y="981753"/>
                      <a:pt x="816668" y="999800"/>
                    </a:cubicBezTo>
                    <a:cubicBezTo>
                      <a:pt x="819342" y="1017847"/>
                      <a:pt x="821346" y="1028541"/>
                      <a:pt x="820678" y="1051936"/>
                    </a:cubicBezTo>
                    <a:cubicBezTo>
                      <a:pt x="820010" y="1075331"/>
                      <a:pt x="817336" y="1104742"/>
                      <a:pt x="812657" y="1140168"/>
                    </a:cubicBezTo>
                    <a:cubicBezTo>
                      <a:pt x="807978" y="1175594"/>
                      <a:pt x="806642" y="1223720"/>
                      <a:pt x="792605" y="1264494"/>
                    </a:cubicBezTo>
                    <a:cubicBezTo>
                      <a:pt x="778568" y="1305268"/>
                      <a:pt x="749157" y="1342031"/>
                      <a:pt x="728436" y="1384810"/>
                    </a:cubicBezTo>
                    <a:cubicBezTo>
                      <a:pt x="707715" y="1427589"/>
                      <a:pt x="684989" y="1481731"/>
                      <a:pt x="668278" y="1521168"/>
                    </a:cubicBezTo>
                    <a:cubicBezTo>
                      <a:pt x="651568" y="1560605"/>
                      <a:pt x="641541" y="1569294"/>
                      <a:pt x="628173" y="1621431"/>
                    </a:cubicBezTo>
                    <a:cubicBezTo>
                      <a:pt x="614805" y="1673568"/>
                      <a:pt x="596758" y="1763805"/>
                      <a:pt x="588068" y="1833989"/>
                    </a:cubicBezTo>
                    <a:cubicBezTo>
                      <a:pt x="579379" y="1904173"/>
                      <a:pt x="578710" y="1964331"/>
                      <a:pt x="576036" y="2042536"/>
                    </a:cubicBezTo>
                    <a:cubicBezTo>
                      <a:pt x="573362" y="2120741"/>
                      <a:pt x="578042" y="2236379"/>
                      <a:pt x="572026" y="2303221"/>
                    </a:cubicBezTo>
                    <a:cubicBezTo>
                      <a:pt x="566010" y="2370063"/>
                      <a:pt x="549299" y="2414847"/>
                      <a:pt x="539941" y="2443589"/>
                    </a:cubicBezTo>
                    <a:cubicBezTo>
                      <a:pt x="530583" y="2472331"/>
                      <a:pt x="531920" y="2473668"/>
                      <a:pt x="515878" y="2475673"/>
                    </a:cubicBezTo>
                    <a:cubicBezTo>
                      <a:pt x="499836" y="2477678"/>
                      <a:pt x="460399" y="2468989"/>
                      <a:pt x="443689" y="2455621"/>
                    </a:cubicBezTo>
                    <a:cubicBezTo>
                      <a:pt x="426979" y="2442253"/>
                      <a:pt x="423636" y="2432895"/>
                      <a:pt x="415615" y="2395463"/>
                    </a:cubicBezTo>
                    <a:cubicBezTo>
                      <a:pt x="407594" y="2358031"/>
                      <a:pt x="400909" y="2289184"/>
                      <a:pt x="395562" y="2231031"/>
                    </a:cubicBezTo>
                    <a:cubicBezTo>
                      <a:pt x="390215" y="2172878"/>
                      <a:pt x="386205" y="2098684"/>
                      <a:pt x="383531" y="2046547"/>
                    </a:cubicBezTo>
                    <a:cubicBezTo>
                      <a:pt x="380857" y="1994410"/>
                      <a:pt x="379520" y="1944947"/>
                      <a:pt x="379520" y="1918210"/>
                    </a:cubicBezTo>
                    <a:cubicBezTo>
                      <a:pt x="379520" y="1891473"/>
                      <a:pt x="385536" y="1892810"/>
                      <a:pt x="383531" y="1886126"/>
                    </a:cubicBezTo>
                    <a:cubicBezTo>
                      <a:pt x="381526" y="1879442"/>
                      <a:pt x="367489" y="1891473"/>
                      <a:pt x="367489" y="1878105"/>
                    </a:cubicBezTo>
                    <a:cubicBezTo>
                      <a:pt x="367489" y="1864737"/>
                      <a:pt x="378852" y="1831315"/>
                      <a:pt x="383531" y="1805915"/>
                    </a:cubicBezTo>
                    <a:cubicBezTo>
                      <a:pt x="388210" y="1780515"/>
                      <a:pt x="392888" y="1757789"/>
                      <a:pt x="395562" y="1725705"/>
                    </a:cubicBezTo>
                    <a:cubicBezTo>
                      <a:pt x="398236" y="1693621"/>
                      <a:pt x="399573" y="1648168"/>
                      <a:pt x="399573" y="1613410"/>
                    </a:cubicBezTo>
                    <a:cubicBezTo>
                      <a:pt x="399573" y="1578652"/>
                      <a:pt x="398236" y="1558599"/>
                      <a:pt x="395562" y="1517157"/>
                    </a:cubicBezTo>
                    <a:cubicBezTo>
                      <a:pt x="392888" y="1475715"/>
                      <a:pt x="390884" y="1404194"/>
                      <a:pt x="383531" y="1364757"/>
                    </a:cubicBezTo>
                    <a:cubicBezTo>
                      <a:pt x="376179" y="1325320"/>
                      <a:pt x="360805" y="1315962"/>
                      <a:pt x="351447" y="1280536"/>
                    </a:cubicBezTo>
                    <a:cubicBezTo>
                      <a:pt x="342089" y="1245110"/>
                      <a:pt x="337410" y="1184953"/>
                      <a:pt x="327384" y="1152200"/>
                    </a:cubicBezTo>
                    <a:cubicBezTo>
                      <a:pt x="317358" y="1119447"/>
                      <a:pt x="315352" y="1114100"/>
                      <a:pt x="291289" y="1084021"/>
                    </a:cubicBezTo>
                    <a:cubicBezTo>
                      <a:pt x="267226" y="1053942"/>
                      <a:pt x="207068" y="1004479"/>
                      <a:pt x="183005" y="971726"/>
                    </a:cubicBezTo>
                    <a:cubicBezTo>
                      <a:pt x="158942" y="938973"/>
                      <a:pt x="164957" y="925605"/>
                      <a:pt x="146910" y="887505"/>
                    </a:cubicBezTo>
                    <a:cubicBezTo>
                      <a:pt x="128863" y="849405"/>
                      <a:pt x="74720" y="743126"/>
                      <a:pt x="74720" y="743126"/>
                    </a:cubicBezTo>
                    <a:cubicBezTo>
                      <a:pt x="58678" y="711042"/>
                      <a:pt x="58009" y="711710"/>
                      <a:pt x="50657" y="695000"/>
                    </a:cubicBezTo>
                    <a:cubicBezTo>
                      <a:pt x="43305" y="678290"/>
                      <a:pt x="36621" y="677621"/>
                      <a:pt x="30605" y="642863"/>
                    </a:cubicBezTo>
                    <a:cubicBezTo>
                      <a:pt x="24589" y="608105"/>
                      <a:pt x="18573" y="531236"/>
                      <a:pt x="14562" y="486452"/>
                    </a:cubicBezTo>
                    <a:cubicBezTo>
                      <a:pt x="10551" y="441668"/>
                      <a:pt x="8546" y="411588"/>
                      <a:pt x="6541" y="374157"/>
                    </a:cubicBezTo>
                    <a:cubicBezTo>
                      <a:pt x="4536" y="336726"/>
                      <a:pt x="3199" y="282584"/>
                      <a:pt x="2531" y="261863"/>
                    </a:cubicBezTo>
                    <a:cubicBezTo>
                      <a:pt x="1863" y="241142"/>
                      <a:pt x="-2816" y="271889"/>
                      <a:pt x="2531" y="249831"/>
                    </a:cubicBezTo>
                    <a:cubicBezTo>
                      <a:pt x="7878" y="227773"/>
                      <a:pt x="27262" y="160931"/>
                      <a:pt x="34615" y="129515"/>
                    </a:cubicBezTo>
                    <a:cubicBezTo>
                      <a:pt x="41968" y="98099"/>
                      <a:pt x="43973" y="82057"/>
                      <a:pt x="46647" y="61336"/>
                    </a:cubicBezTo>
                    <a:cubicBezTo>
                      <a:pt x="49321" y="40615"/>
                      <a:pt x="39295" y="-8180"/>
                      <a:pt x="46647" y="117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5" name="Freeform 21">
                <a:extLst>
                  <a:ext uri="{FF2B5EF4-FFF2-40B4-BE49-F238E27FC236}">
                    <a16:creationId xmlns:a16="http://schemas.microsoft.com/office/drawing/2014/main" id="{6E311387-4F6E-C044-999C-F6A078162AF0}"/>
                  </a:ext>
                </a:extLst>
              </p:cNvPr>
              <p:cNvSpPr/>
              <p:nvPr/>
            </p:nvSpPr>
            <p:spPr>
              <a:xfrm>
                <a:off x="3369294" y="3701664"/>
                <a:ext cx="188144" cy="101390"/>
              </a:xfrm>
              <a:custGeom>
                <a:avLst/>
                <a:gdLst>
                  <a:gd name="connsiteX0" fmla="*/ 176546 w 188144"/>
                  <a:gd name="connsiteY0" fmla="*/ 11816 h 101390"/>
                  <a:gd name="connsiteX1" fmla="*/ 181626 w 188144"/>
                  <a:gd name="connsiteY1" fmla="*/ 98176 h 101390"/>
                  <a:gd name="connsiteX2" fmla="*/ 156226 w 188144"/>
                  <a:gd name="connsiteY2" fmla="*/ 82936 h 101390"/>
                  <a:gd name="connsiteX3" fmla="*/ 105426 w 188144"/>
                  <a:gd name="connsiteY3" fmla="*/ 82936 h 101390"/>
                  <a:gd name="connsiteX4" fmla="*/ 49546 w 188144"/>
                  <a:gd name="connsiteY4" fmla="*/ 88016 h 101390"/>
                  <a:gd name="connsiteX5" fmla="*/ 3826 w 188144"/>
                  <a:gd name="connsiteY5" fmla="*/ 98176 h 101390"/>
                  <a:gd name="connsiteX6" fmla="*/ 8906 w 188144"/>
                  <a:gd name="connsiteY6" fmla="*/ 52456 h 101390"/>
                  <a:gd name="connsiteX7" fmla="*/ 59706 w 188144"/>
                  <a:gd name="connsiteY7" fmla="*/ 6736 h 101390"/>
                  <a:gd name="connsiteX8" fmla="*/ 176546 w 188144"/>
                  <a:gd name="connsiteY8" fmla="*/ 11816 h 10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144" h="101390">
                    <a:moveTo>
                      <a:pt x="176546" y="11816"/>
                    </a:moveTo>
                    <a:cubicBezTo>
                      <a:pt x="196866" y="27056"/>
                      <a:pt x="185013" y="86323"/>
                      <a:pt x="181626" y="98176"/>
                    </a:cubicBezTo>
                    <a:cubicBezTo>
                      <a:pt x="178239" y="110029"/>
                      <a:pt x="168926" y="85476"/>
                      <a:pt x="156226" y="82936"/>
                    </a:cubicBezTo>
                    <a:cubicBezTo>
                      <a:pt x="143526" y="80396"/>
                      <a:pt x="123206" y="82089"/>
                      <a:pt x="105426" y="82936"/>
                    </a:cubicBezTo>
                    <a:cubicBezTo>
                      <a:pt x="87646" y="83783"/>
                      <a:pt x="66479" y="85476"/>
                      <a:pt x="49546" y="88016"/>
                    </a:cubicBezTo>
                    <a:cubicBezTo>
                      <a:pt x="32613" y="90556"/>
                      <a:pt x="10599" y="104103"/>
                      <a:pt x="3826" y="98176"/>
                    </a:cubicBezTo>
                    <a:cubicBezTo>
                      <a:pt x="-2947" y="92249"/>
                      <a:pt x="-407" y="67696"/>
                      <a:pt x="8906" y="52456"/>
                    </a:cubicBezTo>
                    <a:cubicBezTo>
                      <a:pt x="18219" y="37216"/>
                      <a:pt x="39386" y="16049"/>
                      <a:pt x="59706" y="6736"/>
                    </a:cubicBezTo>
                    <a:cubicBezTo>
                      <a:pt x="80026" y="-2577"/>
                      <a:pt x="156226" y="-3424"/>
                      <a:pt x="176546" y="118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6" name="Freeform 22">
                <a:extLst>
                  <a:ext uri="{FF2B5EF4-FFF2-40B4-BE49-F238E27FC236}">
                    <a16:creationId xmlns:a16="http://schemas.microsoft.com/office/drawing/2014/main" id="{B96AC87C-375D-E04D-9802-AB1680B97FBD}"/>
                  </a:ext>
                </a:extLst>
              </p:cNvPr>
              <p:cNvSpPr/>
              <p:nvPr/>
            </p:nvSpPr>
            <p:spPr>
              <a:xfrm>
                <a:off x="2013205" y="1026478"/>
                <a:ext cx="200477" cy="252445"/>
              </a:xfrm>
              <a:custGeom>
                <a:avLst/>
                <a:gdLst>
                  <a:gd name="connsiteX0" fmla="*/ 196595 w 198015"/>
                  <a:gd name="connsiteY0" fmla="*/ 136842 h 252445"/>
                  <a:gd name="connsiteX1" fmla="*/ 176275 w 198015"/>
                  <a:gd name="connsiteY1" fmla="*/ 86042 h 252445"/>
                  <a:gd name="connsiteX2" fmla="*/ 181355 w 198015"/>
                  <a:gd name="connsiteY2" fmla="*/ 40322 h 252445"/>
                  <a:gd name="connsiteX3" fmla="*/ 155955 w 198015"/>
                  <a:gd name="connsiteY3" fmla="*/ 9842 h 252445"/>
                  <a:gd name="connsiteX4" fmla="*/ 155955 w 198015"/>
                  <a:gd name="connsiteY4" fmla="*/ 50482 h 252445"/>
                  <a:gd name="connsiteX5" fmla="*/ 110235 w 198015"/>
                  <a:gd name="connsiteY5" fmla="*/ 65722 h 252445"/>
                  <a:gd name="connsiteX6" fmla="*/ 64515 w 198015"/>
                  <a:gd name="connsiteY6" fmla="*/ 65722 h 252445"/>
                  <a:gd name="connsiteX7" fmla="*/ 23875 w 198015"/>
                  <a:gd name="connsiteY7" fmla="*/ 20002 h 252445"/>
                  <a:gd name="connsiteX8" fmla="*/ 3555 w 198015"/>
                  <a:gd name="connsiteY8" fmla="*/ 4762 h 252445"/>
                  <a:gd name="connsiteX9" fmla="*/ 3555 w 198015"/>
                  <a:gd name="connsiteY9" fmla="*/ 101282 h 252445"/>
                  <a:gd name="connsiteX10" fmla="*/ 39115 w 198015"/>
                  <a:gd name="connsiteY10" fmla="*/ 243522 h 252445"/>
                  <a:gd name="connsiteX11" fmla="*/ 130555 w 198015"/>
                  <a:gd name="connsiteY11" fmla="*/ 228282 h 252445"/>
                  <a:gd name="connsiteX12" fmla="*/ 196595 w 198015"/>
                  <a:gd name="connsiteY12" fmla="*/ 136842 h 252445"/>
                  <a:gd name="connsiteX0" fmla="*/ 196595 w 200477"/>
                  <a:gd name="connsiteY0" fmla="*/ 136842 h 252445"/>
                  <a:gd name="connsiteX1" fmla="*/ 191515 w 200477"/>
                  <a:gd name="connsiteY1" fmla="*/ 80962 h 252445"/>
                  <a:gd name="connsiteX2" fmla="*/ 181355 w 200477"/>
                  <a:gd name="connsiteY2" fmla="*/ 40322 h 252445"/>
                  <a:gd name="connsiteX3" fmla="*/ 155955 w 200477"/>
                  <a:gd name="connsiteY3" fmla="*/ 9842 h 252445"/>
                  <a:gd name="connsiteX4" fmla="*/ 155955 w 200477"/>
                  <a:gd name="connsiteY4" fmla="*/ 50482 h 252445"/>
                  <a:gd name="connsiteX5" fmla="*/ 110235 w 200477"/>
                  <a:gd name="connsiteY5" fmla="*/ 65722 h 252445"/>
                  <a:gd name="connsiteX6" fmla="*/ 64515 w 200477"/>
                  <a:gd name="connsiteY6" fmla="*/ 65722 h 252445"/>
                  <a:gd name="connsiteX7" fmla="*/ 23875 w 200477"/>
                  <a:gd name="connsiteY7" fmla="*/ 20002 h 252445"/>
                  <a:gd name="connsiteX8" fmla="*/ 3555 w 200477"/>
                  <a:gd name="connsiteY8" fmla="*/ 4762 h 252445"/>
                  <a:gd name="connsiteX9" fmla="*/ 3555 w 200477"/>
                  <a:gd name="connsiteY9" fmla="*/ 101282 h 252445"/>
                  <a:gd name="connsiteX10" fmla="*/ 39115 w 200477"/>
                  <a:gd name="connsiteY10" fmla="*/ 243522 h 252445"/>
                  <a:gd name="connsiteX11" fmla="*/ 130555 w 200477"/>
                  <a:gd name="connsiteY11" fmla="*/ 228282 h 252445"/>
                  <a:gd name="connsiteX12" fmla="*/ 196595 w 200477"/>
                  <a:gd name="connsiteY12" fmla="*/ 136842 h 25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477" h="252445">
                    <a:moveTo>
                      <a:pt x="196595" y="136842"/>
                    </a:moveTo>
                    <a:cubicBezTo>
                      <a:pt x="206755" y="112289"/>
                      <a:pt x="194055" y="97049"/>
                      <a:pt x="191515" y="80962"/>
                    </a:cubicBezTo>
                    <a:cubicBezTo>
                      <a:pt x="188975" y="64875"/>
                      <a:pt x="187282" y="52175"/>
                      <a:pt x="181355" y="40322"/>
                    </a:cubicBezTo>
                    <a:cubicBezTo>
                      <a:pt x="175428" y="28469"/>
                      <a:pt x="160188" y="8149"/>
                      <a:pt x="155955" y="9842"/>
                    </a:cubicBezTo>
                    <a:cubicBezTo>
                      <a:pt x="151722" y="11535"/>
                      <a:pt x="163575" y="41169"/>
                      <a:pt x="155955" y="50482"/>
                    </a:cubicBezTo>
                    <a:cubicBezTo>
                      <a:pt x="148335" y="59795"/>
                      <a:pt x="125475" y="63182"/>
                      <a:pt x="110235" y="65722"/>
                    </a:cubicBezTo>
                    <a:cubicBezTo>
                      <a:pt x="94995" y="68262"/>
                      <a:pt x="78908" y="73342"/>
                      <a:pt x="64515" y="65722"/>
                    </a:cubicBezTo>
                    <a:cubicBezTo>
                      <a:pt x="50122" y="58102"/>
                      <a:pt x="34035" y="30162"/>
                      <a:pt x="23875" y="20002"/>
                    </a:cubicBezTo>
                    <a:cubicBezTo>
                      <a:pt x="13715" y="9842"/>
                      <a:pt x="6942" y="-8785"/>
                      <a:pt x="3555" y="4762"/>
                    </a:cubicBezTo>
                    <a:cubicBezTo>
                      <a:pt x="168" y="18309"/>
                      <a:pt x="-2372" y="61489"/>
                      <a:pt x="3555" y="101282"/>
                    </a:cubicBezTo>
                    <a:cubicBezTo>
                      <a:pt x="9482" y="141075"/>
                      <a:pt x="17948" y="222355"/>
                      <a:pt x="39115" y="243522"/>
                    </a:cubicBezTo>
                    <a:cubicBezTo>
                      <a:pt x="60282" y="264689"/>
                      <a:pt x="106848" y="243522"/>
                      <a:pt x="130555" y="228282"/>
                    </a:cubicBezTo>
                    <a:cubicBezTo>
                      <a:pt x="154262" y="213042"/>
                      <a:pt x="186435" y="161395"/>
                      <a:pt x="196595" y="13684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49" name="TextBox 106">
            <a:extLst>
              <a:ext uri="{FF2B5EF4-FFF2-40B4-BE49-F238E27FC236}">
                <a16:creationId xmlns:a16="http://schemas.microsoft.com/office/drawing/2014/main" id="{305FFA18-3ECA-274A-BC43-00C1CABD92B0}"/>
              </a:ext>
            </a:extLst>
          </p:cNvPr>
          <p:cNvSpPr txBox="1"/>
          <p:nvPr/>
        </p:nvSpPr>
        <p:spPr>
          <a:xfrm>
            <a:off x="950564" y="5060482"/>
            <a:ext cx="388799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Description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 Description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 Description </a:t>
            </a:r>
          </a:p>
        </p:txBody>
      </p:sp>
      <p:sp>
        <p:nvSpPr>
          <p:cNvPr id="251" name="TextBox 9">
            <a:extLst>
              <a:ext uri="{FF2B5EF4-FFF2-40B4-BE49-F238E27FC236}">
                <a16:creationId xmlns:a16="http://schemas.microsoft.com/office/drawing/2014/main" id="{6D2CC547-F005-4F44-877A-EF3A30555498}"/>
              </a:ext>
            </a:extLst>
          </p:cNvPr>
          <p:cNvSpPr txBox="1"/>
          <p:nvPr/>
        </p:nvSpPr>
        <p:spPr>
          <a:xfrm>
            <a:off x="1022971" y="3531027"/>
            <a:ext cx="8033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Contenue</a:t>
            </a:r>
          </a:p>
        </p:txBody>
      </p:sp>
      <p:sp>
        <p:nvSpPr>
          <p:cNvPr id="252" name="TextBox 9">
            <a:extLst>
              <a:ext uri="{FF2B5EF4-FFF2-40B4-BE49-F238E27FC236}">
                <a16:creationId xmlns:a16="http://schemas.microsoft.com/office/drawing/2014/main" id="{05E1C6A2-06CE-1B42-8C0C-F2F780F37236}"/>
              </a:ext>
            </a:extLst>
          </p:cNvPr>
          <p:cNvSpPr txBox="1"/>
          <p:nvPr/>
        </p:nvSpPr>
        <p:spPr>
          <a:xfrm>
            <a:off x="7408419" y="2846093"/>
            <a:ext cx="8033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Contenue</a:t>
            </a:r>
          </a:p>
        </p:txBody>
      </p:sp>
      <p:sp>
        <p:nvSpPr>
          <p:cNvPr id="253" name="TextBox 9">
            <a:extLst>
              <a:ext uri="{FF2B5EF4-FFF2-40B4-BE49-F238E27FC236}">
                <a16:creationId xmlns:a16="http://schemas.microsoft.com/office/drawing/2014/main" id="{06CBCB3E-4638-674D-AA02-A64E57DB8B03}"/>
              </a:ext>
            </a:extLst>
          </p:cNvPr>
          <p:cNvSpPr txBox="1"/>
          <p:nvPr/>
        </p:nvSpPr>
        <p:spPr>
          <a:xfrm>
            <a:off x="7436277" y="3606668"/>
            <a:ext cx="8033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Contenue</a:t>
            </a:r>
          </a:p>
        </p:txBody>
      </p:sp>
    </p:spTree>
    <p:extLst>
      <p:ext uri="{BB962C8B-B14F-4D97-AF65-F5344CB8AC3E}">
        <p14:creationId xmlns:p14="http://schemas.microsoft.com/office/powerpoint/2010/main" val="87510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E79BF7B-6BF3-3D45-8822-81DD0F1F1C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F80298-8C55-8743-A093-555D2D7E5A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943338-0CC1-2C4E-A09C-AFE48E53E1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1A3C5B-A39B-D647-9D82-5FAA46176F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FE6B0BC-F3AA-5940-8F87-22C81E55B3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6973" y="4534726"/>
            <a:ext cx="7220039" cy="941387"/>
          </a:xfrm>
        </p:spPr>
        <p:txBody>
          <a:bodyPr/>
          <a:lstStyle/>
          <a:p>
            <a:endParaRPr lang="fr-FR" sz="4400" b="1" dirty="0">
              <a:solidFill>
                <a:schemeClr val="accent5"/>
              </a:solidFill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6B1E6F0-C78E-544F-92E9-A15D376308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34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E4E9816E-FE2B-5A4B-BD02-625909F5282D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1281494" y="4009738"/>
            <a:ext cx="1711826" cy="1711826"/>
          </a:xfrm>
        </p:spPr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73CD72C6-3D80-3C4E-BD94-F31BBF4E6B9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127246" y="4009738"/>
            <a:ext cx="1711826" cy="1711826"/>
          </a:xfrm>
        </p:spPr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D273B2F3-282F-9041-A64C-3A953272D35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79524" y="4009738"/>
            <a:ext cx="1711826" cy="1711826"/>
          </a:xfrm>
        </p:spPr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FA810F4B-A802-9346-90A4-2539CB45C88E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814265" y="4009738"/>
            <a:ext cx="1711826" cy="1711826"/>
          </a:xfrm>
        </p:spPr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28B4A42-956A-40CA-A477-F97388990FFB}"/>
              </a:ext>
            </a:extLst>
          </p:cNvPr>
          <p:cNvSpPr/>
          <p:nvPr/>
        </p:nvSpPr>
        <p:spPr>
          <a:xfrm>
            <a:off x="909151" y="3643339"/>
            <a:ext cx="2456512" cy="2454908"/>
          </a:xfrm>
          <a:custGeom>
            <a:avLst/>
            <a:gdLst>
              <a:gd name="connsiteX0" fmla="*/ 1125613 w 2249450"/>
              <a:gd name="connsiteY0" fmla="*/ 301864 h 2247981"/>
              <a:gd name="connsiteX1" fmla="*/ 303879 w 2249450"/>
              <a:gd name="connsiteY1" fmla="*/ 1118832 h 2247981"/>
              <a:gd name="connsiteX2" fmla="*/ 1124313 w 2249450"/>
              <a:gd name="connsiteY2" fmla="*/ 1942733 h 2247981"/>
              <a:gd name="connsiteX3" fmla="*/ 1946047 w 2249450"/>
              <a:gd name="connsiteY3" fmla="*/ 1121865 h 2247981"/>
              <a:gd name="connsiteX4" fmla="*/ 1125613 w 2249450"/>
              <a:gd name="connsiteY4" fmla="*/ 301864 h 2247981"/>
              <a:gd name="connsiteX5" fmla="*/ 1000096 w 2249450"/>
              <a:gd name="connsiteY5" fmla="*/ 120 h 2247981"/>
              <a:gd name="connsiteX6" fmla="*/ 1038065 w 2249450"/>
              <a:gd name="connsiteY6" fmla="*/ 40955 h 2247981"/>
              <a:gd name="connsiteX7" fmla="*/ 1066670 w 2249450"/>
              <a:gd name="connsiteY7" fmla="*/ 136304 h 2247981"/>
              <a:gd name="connsiteX8" fmla="*/ 1094841 w 2249450"/>
              <a:gd name="connsiteY8" fmla="*/ 161875 h 2247981"/>
              <a:gd name="connsiteX9" fmla="*/ 1156384 w 2249450"/>
              <a:gd name="connsiteY9" fmla="*/ 161875 h 2247981"/>
              <a:gd name="connsiteX10" fmla="*/ 1183689 w 2249450"/>
              <a:gd name="connsiteY10" fmla="*/ 137171 h 2247981"/>
              <a:gd name="connsiteX11" fmla="*/ 1215761 w 2249450"/>
              <a:gd name="connsiteY11" fmla="*/ 31853 h 2247981"/>
              <a:gd name="connsiteX12" fmla="*/ 1259534 w 2249450"/>
              <a:gd name="connsiteY12" fmla="*/ 215 h 2247981"/>
              <a:gd name="connsiteX13" fmla="*/ 1271236 w 2249450"/>
              <a:gd name="connsiteY13" fmla="*/ 649 h 2247981"/>
              <a:gd name="connsiteX14" fmla="*/ 1321511 w 2249450"/>
              <a:gd name="connsiteY14" fmla="*/ 54824 h 2247981"/>
              <a:gd name="connsiteX15" fmla="*/ 1324545 w 2249450"/>
              <a:gd name="connsiteY15" fmla="*/ 155807 h 2247981"/>
              <a:gd name="connsiteX16" fmla="*/ 1342315 w 2249450"/>
              <a:gd name="connsiteY16" fmla="*/ 185278 h 2247981"/>
              <a:gd name="connsiteX17" fmla="*/ 1406459 w 2249450"/>
              <a:gd name="connsiteY17" fmla="*/ 202182 h 2247981"/>
              <a:gd name="connsiteX18" fmla="*/ 1436797 w 2249450"/>
              <a:gd name="connsiteY18" fmla="*/ 186145 h 2247981"/>
              <a:gd name="connsiteX19" fmla="*/ 1494439 w 2249450"/>
              <a:gd name="connsiteY19" fmla="*/ 93830 h 2247981"/>
              <a:gd name="connsiteX20" fmla="*/ 1550348 w 2249450"/>
              <a:gd name="connsiteY20" fmla="*/ 74327 h 2247981"/>
              <a:gd name="connsiteX21" fmla="*/ 1560317 w 2249450"/>
              <a:gd name="connsiteY21" fmla="*/ 77794 h 2247981"/>
              <a:gd name="connsiteX22" fmla="*/ 1591955 w 2249450"/>
              <a:gd name="connsiteY22" fmla="*/ 139771 h 2247981"/>
              <a:gd name="connsiteX23" fmla="*/ 1569418 w 2249450"/>
              <a:gd name="connsiteY23" fmla="*/ 236854 h 2247981"/>
              <a:gd name="connsiteX24" fmla="*/ 1585021 w 2249450"/>
              <a:gd name="connsiteY24" fmla="*/ 278894 h 2247981"/>
              <a:gd name="connsiteX25" fmla="*/ 1635295 w 2249450"/>
              <a:gd name="connsiteY25" fmla="*/ 306632 h 2247981"/>
              <a:gd name="connsiteX26" fmla="*/ 1668668 w 2249450"/>
              <a:gd name="connsiteY26" fmla="*/ 298831 h 2247981"/>
              <a:gd name="connsiteX27" fmla="*/ 1748414 w 2249450"/>
              <a:gd name="connsiteY27" fmla="*/ 224718 h 2247981"/>
              <a:gd name="connsiteX28" fmla="*/ 1807357 w 2249450"/>
              <a:gd name="connsiteY28" fmla="*/ 219951 h 2247981"/>
              <a:gd name="connsiteX29" fmla="*/ 1810390 w 2249450"/>
              <a:gd name="connsiteY29" fmla="*/ 222118 h 2247981"/>
              <a:gd name="connsiteX30" fmla="*/ 1829028 w 2249450"/>
              <a:gd name="connsiteY30" fmla="*/ 297097 h 2247981"/>
              <a:gd name="connsiteX31" fmla="*/ 1782653 w 2249450"/>
              <a:gd name="connsiteY31" fmla="*/ 383778 h 2247981"/>
              <a:gd name="connsiteX32" fmla="*/ 1786554 w 2249450"/>
              <a:gd name="connsiteY32" fmla="*/ 424951 h 2247981"/>
              <a:gd name="connsiteX33" fmla="*/ 1825560 w 2249450"/>
              <a:gd name="connsiteY33" fmla="*/ 463524 h 2247981"/>
              <a:gd name="connsiteX34" fmla="*/ 1864567 w 2249450"/>
              <a:gd name="connsiteY34" fmla="*/ 466992 h 2247981"/>
              <a:gd name="connsiteX35" fmla="*/ 1962949 w 2249450"/>
              <a:gd name="connsiteY35" fmla="*/ 414982 h 2247981"/>
              <a:gd name="connsiteX36" fmla="*/ 2016690 w 2249450"/>
              <a:gd name="connsiteY36" fmla="*/ 426251 h 2247981"/>
              <a:gd name="connsiteX37" fmla="*/ 2033160 w 2249450"/>
              <a:gd name="connsiteY37" fmla="*/ 448355 h 2247981"/>
              <a:gd name="connsiteX38" fmla="*/ 2028826 w 2249450"/>
              <a:gd name="connsiteY38" fmla="*/ 496896 h 2247981"/>
              <a:gd name="connsiteX39" fmla="*/ 1950380 w 2249450"/>
              <a:gd name="connsiteY39" fmla="*/ 581410 h 2247981"/>
              <a:gd name="connsiteX40" fmla="*/ 1943446 w 2249450"/>
              <a:gd name="connsiteY40" fmla="*/ 616082 h 2247981"/>
              <a:gd name="connsiteX41" fmla="*/ 1973351 w 2249450"/>
              <a:gd name="connsiteY41" fmla="*/ 668091 h 2247981"/>
              <a:gd name="connsiteX42" fmla="*/ 2011490 w 2249450"/>
              <a:gd name="connsiteY42" fmla="*/ 680660 h 2247981"/>
              <a:gd name="connsiteX43" fmla="*/ 2122441 w 2249450"/>
              <a:gd name="connsiteY43" fmla="*/ 655522 h 2247981"/>
              <a:gd name="connsiteX44" fmla="*/ 2163615 w 2249450"/>
              <a:gd name="connsiteY44" fmla="*/ 674592 h 2247981"/>
              <a:gd name="connsiteX45" fmla="*/ 2176617 w 2249450"/>
              <a:gd name="connsiteY45" fmla="*/ 704496 h 2247981"/>
              <a:gd name="connsiteX46" fmla="*/ 2158847 w 2249450"/>
              <a:gd name="connsiteY46" fmla="*/ 753038 h 2247981"/>
              <a:gd name="connsiteX47" fmla="*/ 2067399 w 2249450"/>
              <a:gd name="connsiteY47" fmla="*/ 809815 h 2247981"/>
              <a:gd name="connsiteX48" fmla="*/ 2047896 w 2249450"/>
              <a:gd name="connsiteY48" fmla="*/ 852289 h 2247981"/>
              <a:gd name="connsiteX49" fmla="*/ 2061331 w 2249450"/>
              <a:gd name="connsiteY49" fmla="*/ 901696 h 2247981"/>
              <a:gd name="connsiteX50" fmla="*/ 2093837 w 2249450"/>
              <a:gd name="connsiteY50" fmla="*/ 924667 h 2247981"/>
              <a:gd name="connsiteX51" fmla="*/ 2207822 w 2249450"/>
              <a:gd name="connsiteY51" fmla="*/ 929001 h 2247981"/>
              <a:gd name="connsiteX52" fmla="*/ 2244661 w 2249450"/>
              <a:gd name="connsiteY52" fmla="*/ 958039 h 2247981"/>
              <a:gd name="connsiteX53" fmla="*/ 2249429 w 2249450"/>
              <a:gd name="connsiteY53" fmla="*/ 993144 h 2247981"/>
              <a:gd name="connsiteX54" fmla="*/ 2221257 w 2249450"/>
              <a:gd name="connsiteY54" fmla="*/ 1033018 h 2247981"/>
              <a:gd name="connsiteX55" fmla="*/ 2118540 w 2249450"/>
              <a:gd name="connsiteY55" fmla="*/ 1064657 h 2247981"/>
              <a:gd name="connsiteX56" fmla="*/ 2086469 w 2249450"/>
              <a:gd name="connsiteY56" fmla="*/ 1105396 h 2247981"/>
              <a:gd name="connsiteX57" fmla="*/ 2088636 w 2249450"/>
              <a:gd name="connsiteY57" fmla="*/ 1159139 h 2247981"/>
              <a:gd name="connsiteX58" fmla="*/ 2110740 w 2249450"/>
              <a:gd name="connsiteY58" fmla="*/ 1182542 h 2247981"/>
              <a:gd name="connsiteX59" fmla="*/ 2218657 w 2249450"/>
              <a:gd name="connsiteY59" fmla="*/ 1215481 h 2247981"/>
              <a:gd name="connsiteX60" fmla="*/ 2249429 w 2249450"/>
              <a:gd name="connsiteY60" fmla="*/ 1258388 h 2247981"/>
              <a:gd name="connsiteX61" fmla="*/ 2249429 w 2249450"/>
              <a:gd name="connsiteY61" fmla="*/ 1266189 h 2247981"/>
              <a:gd name="connsiteX62" fmla="*/ 2193953 w 2249450"/>
              <a:gd name="connsiteY62" fmla="*/ 1321231 h 2247981"/>
              <a:gd name="connsiteX63" fmla="*/ 2091670 w 2249450"/>
              <a:gd name="connsiteY63" fmla="*/ 1324265 h 2247981"/>
              <a:gd name="connsiteX64" fmla="*/ 2064365 w 2249450"/>
              <a:gd name="connsiteY64" fmla="*/ 1341168 h 2247981"/>
              <a:gd name="connsiteX65" fmla="*/ 2047029 w 2249450"/>
              <a:gd name="connsiteY65" fmla="*/ 1405312 h 2247981"/>
              <a:gd name="connsiteX66" fmla="*/ 2063932 w 2249450"/>
              <a:gd name="connsiteY66" fmla="*/ 1436517 h 2247981"/>
              <a:gd name="connsiteX67" fmla="*/ 2154080 w 2249450"/>
              <a:gd name="connsiteY67" fmla="*/ 1492859 h 2247981"/>
              <a:gd name="connsiteX68" fmla="*/ 2174450 w 2249450"/>
              <a:gd name="connsiteY68" fmla="*/ 1550502 h 2247981"/>
              <a:gd name="connsiteX69" fmla="*/ 2160147 w 2249450"/>
              <a:gd name="connsiteY69" fmla="*/ 1579974 h 2247981"/>
              <a:gd name="connsiteX70" fmla="*/ 2132410 w 2249450"/>
              <a:gd name="connsiteY70" fmla="*/ 1593843 h 2247981"/>
              <a:gd name="connsiteX71" fmla="*/ 2063498 w 2249450"/>
              <a:gd name="connsiteY71" fmla="*/ 1578674 h 2247981"/>
              <a:gd name="connsiteX72" fmla="*/ 2007156 w 2249450"/>
              <a:gd name="connsiteY72" fmla="*/ 1565671 h 2247981"/>
              <a:gd name="connsiteX73" fmla="*/ 1977684 w 2249450"/>
              <a:gd name="connsiteY73" fmla="*/ 1574773 h 2247981"/>
              <a:gd name="connsiteX74" fmla="*/ 1942146 w 2249450"/>
              <a:gd name="connsiteY74" fmla="*/ 1638483 h 2247981"/>
              <a:gd name="connsiteX75" fmla="*/ 1950813 w 2249450"/>
              <a:gd name="connsiteY75" fmla="*/ 1665787 h 2247981"/>
              <a:gd name="connsiteX76" fmla="*/ 2026659 w 2249450"/>
              <a:gd name="connsiteY76" fmla="*/ 1747268 h 2247981"/>
              <a:gd name="connsiteX77" fmla="*/ 2031427 w 2249450"/>
              <a:gd name="connsiteY77" fmla="*/ 1803177 h 2247981"/>
              <a:gd name="connsiteX78" fmla="*/ 2028393 w 2249450"/>
              <a:gd name="connsiteY78" fmla="*/ 1807511 h 2247981"/>
              <a:gd name="connsiteX79" fmla="*/ 1952114 w 2249450"/>
              <a:gd name="connsiteY79" fmla="*/ 1826581 h 2247981"/>
              <a:gd name="connsiteX80" fmla="*/ 1864133 w 2249450"/>
              <a:gd name="connsiteY80" fmla="*/ 1779773 h 2247981"/>
              <a:gd name="connsiteX81" fmla="*/ 1829894 w 2249450"/>
              <a:gd name="connsiteY81" fmla="*/ 1781073 h 2247981"/>
              <a:gd name="connsiteX82" fmla="*/ 1785254 w 2249450"/>
              <a:gd name="connsiteY82" fmla="*/ 1824847 h 2247981"/>
              <a:gd name="connsiteX83" fmla="*/ 1783086 w 2249450"/>
              <a:gd name="connsiteY83" fmla="*/ 1862553 h 2247981"/>
              <a:gd name="connsiteX84" fmla="*/ 1835095 w 2249450"/>
              <a:gd name="connsiteY84" fmla="*/ 1960936 h 2247981"/>
              <a:gd name="connsiteX85" fmla="*/ 1826427 w 2249450"/>
              <a:gd name="connsiteY85" fmla="*/ 2012077 h 2247981"/>
              <a:gd name="connsiteX86" fmla="*/ 1817759 w 2249450"/>
              <a:gd name="connsiteY86" fmla="*/ 2019879 h 2247981"/>
              <a:gd name="connsiteX87" fmla="*/ 1743213 w 2249450"/>
              <a:gd name="connsiteY87" fmla="*/ 2017278 h 2247981"/>
              <a:gd name="connsiteX88" fmla="*/ 1670402 w 2249450"/>
              <a:gd name="connsiteY88" fmla="*/ 1949233 h 2247981"/>
              <a:gd name="connsiteX89" fmla="*/ 1633128 w 2249450"/>
              <a:gd name="connsiteY89" fmla="*/ 1941866 h 2247981"/>
              <a:gd name="connsiteX90" fmla="*/ 1581987 w 2249450"/>
              <a:gd name="connsiteY90" fmla="*/ 1970904 h 2247981"/>
              <a:gd name="connsiteX91" fmla="*/ 1569418 w 2249450"/>
              <a:gd name="connsiteY91" fmla="*/ 2009043 h 2247981"/>
              <a:gd name="connsiteX92" fmla="*/ 1595423 w 2249450"/>
              <a:gd name="connsiteY92" fmla="*/ 2122595 h 2247981"/>
              <a:gd name="connsiteX93" fmla="*/ 1578519 w 2249450"/>
              <a:gd name="connsiteY93" fmla="*/ 2160301 h 2247981"/>
              <a:gd name="connsiteX94" fmla="*/ 1546448 w 2249450"/>
              <a:gd name="connsiteY94" fmla="*/ 2174604 h 2247981"/>
              <a:gd name="connsiteX95" fmla="*/ 1497473 w 2249450"/>
              <a:gd name="connsiteY95" fmla="*/ 2157268 h 2247981"/>
              <a:gd name="connsiteX96" fmla="*/ 1440698 w 2249450"/>
              <a:gd name="connsiteY96" fmla="*/ 2065819 h 2247981"/>
              <a:gd name="connsiteX97" fmla="*/ 1398224 w 2249450"/>
              <a:gd name="connsiteY97" fmla="*/ 2045883 h 2247981"/>
              <a:gd name="connsiteX98" fmla="*/ 1352716 w 2249450"/>
              <a:gd name="connsiteY98" fmla="*/ 2058018 h 2247981"/>
              <a:gd name="connsiteX99" fmla="*/ 1324979 w 2249450"/>
              <a:gd name="connsiteY99" fmla="*/ 2095725 h 2247981"/>
              <a:gd name="connsiteX100" fmla="*/ 1321945 w 2249450"/>
              <a:gd name="connsiteY100" fmla="*/ 2198007 h 2247981"/>
              <a:gd name="connsiteX101" fmla="*/ 1282505 w 2249450"/>
              <a:gd name="connsiteY101" fmla="*/ 2244815 h 2247981"/>
              <a:gd name="connsiteX102" fmla="*/ 1257801 w 2249450"/>
              <a:gd name="connsiteY102" fmla="*/ 2247849 h 2247981"/>
              <a:gd name="connsiteX103" fmla="*/ 1217928 w 2249450"/>
              <a:gd name="connsiteY103" fmla="*/ 2220978 h 2247981"/>
              <a:gd name="connsiteX104" fmla="*/ 1184556 w 2249450"/>
              <a:gd name="connsiteY104" fmla="*/ 2112194 h 2247981"/>
              <a:gd name="connsiteX105" fmla="*/ 1153351 w 2249450"/>
              <a:gd name="connsiteY105" fmla="*/ 2085322 h 2247981"/>
              <a:gd name="connsiteX106" fmla="*/ 1096142 w 2249450"/>
              <a:gd name="connsiteY106" fmla="*/ 2085756 h 2247981"/>
              <a:gd name="connsiteX107" fmla="*/ 1068403 w 2249450"/>
              <a:gd name="connsiteY107" fmla="*/ 2109593 h 2247981"/>
              <a:gd name="connsiteX108" fmla="*/ 1036765 w 2249450"/>
              <a:gd name="connsiteY108" fmla="*/ 2212310 h 2247981"/>
              <a:gd name="connsiteX109" fmla="*/ 983457 w 2249450"/>
              <a:gd name="connsiteY109" fmla="*/ 2246549 h 2247981"/>
              <a:gd name="connsiteX110" fmla="*/ 929715 w 2249450"/>
              <a:gd name="connsiteY110" fmla="*/ 2185872 h 2247981"/>
              <a:gd name="connsiteX111" fmla="*/ 927114 w 2249450"/>
              <a:gd name="connsiteY111" fmla="*/ 2092691 h 2247981"/>
              <a:gd name="connsiteX112" fmla="*/ 907611 w 2249450"/>
              <a:gd name="connsiteY112" fmla="*/ 2061485 h 2247981"/>
              <a:gd name="connsiteX113" fmla="*/ 844334 w 2249450"/>
              <a:gd name="connsiteY113" fmla="*/ 2045449 h 2247981"/>
              <a:gd name="connsiteX114" fmla="*/ 813995 w 2249450"/>
              <a:gd name="connsiteY114" fmla="*/ 2061485 h 2247981"/>
              <a:gd name="connsiteX115" fmla="*/ 756353 w 2249450"/>
              <a:gd name="connsiteY115" fmla="*/ 2153801 h 2247981"/>
              <a:gd name="connsiteX116" fmla="*/ 702610 w 2249450"/>
              <a:gd name="connsiteY116" fmla="*/ 2173304 h 2247981"/>
              <a:gd name="connsiteX117" fmla="*/ 698710 w 2249450"/>
              <a:gd name="connsiteY117" fmla="*/ 2172004 h 2247981"/>
              <a:gd name="connsiteX118" fmla="*/ 659703 w 2249450"/>
              <a:gd name="connsiteY118" fmla="*/ 2103959 h 2247981"/>
              <a:gd name="connsiteX119" fmla="*/ 681807 w 2249450"/>
              <a:gd name="connsiteY119" fmla="*/ 2008176 h 2247981"/>
              <a:gd name="connsiteX120" fmla="*/ 667505 w 2249450"/>
              <a:gd name="connsiteY120" fmla="*/ 1969170 h 2247981"/>
              <a:gd name="connsiteX121" fmla="*/ 621130 w 2249450"/>
              <a:gd name="connsiteY121" fmla="*/ 1942300 h 2247981"/>
              <a:gd name="connsiteX122" fmla="*/ 579091 w 2249450"/>
              <a:gd name="connsiteY122" fmla="*/ 1950100 h 2247981"/>
              <a:gd name="connsiteX123" fmla="*/ 500645 w 2249450"/>
              <a:gd name="connsiteY123" fmla="*/ 2023345 h 2247981"/>
              <a:gd name="connsiteX124" fmla="*/ 445603 w 2249450"/>
              <a:gd name="connsiteY124" fmla="*/ 2028547 h 2247981"/>
              <a:gd name="connsiteX125" fmla="*/ 437801 w 2249450"/>
              <a:gd name="connsiteY125" fmla="*/ 2023345 h 2247981"/>
              <a:gd name="connsiteX126" fmla="*/ 420465 w 2249450"/>
              <a:gd name="connsiteY126" fmla="*/ 1950967 h 2247981"/>
              <a:gd name="connsiteX127" fmla="*/ 467272 w 2249450"/>
              <a:gd name="connsiteY127" fmla="*/ 1862987 h 2247981"/>
              <a:gd name="connsiteX128" fmla="*/ 463805 w 2249450"/>
              <a:gd name="connsiteY128" fmla="*/ 1821813 h 2247981"/>
              <a:gd name="connsiteX129" fmla="*/ 424799 w 2249450"/>
              <a:gd name="connsiteY129" fmla="*/ 1783240 h 2247981"/>
              <a:gd name="connsiteX130" fmla="*/ 384492 w 2249450"/>
              <a:gd name="connsiteY130" fmla="*/ 1780206 h 2247981"/>
              <a:gd name="connsiteX131" fmla="*/ 286977 w 2249450"/>
              <a:gd name="connsiteY131" fmla="*/ 1831782 h 2247981"/>
              <a:gd name="connsiteX132" fmla="*/ 233668 w 2249450"/>
              <a:gd name="connsiteY132" fmla="*/ 1821813 h 2247981"/>
              <a:gd name="connsiteX133" fmla="*/ 230201 w 2249450"/>
              <a:gd name="connsiteY133" fmla="*/ 1817912 h 2247981"/>
              <a:gd name="connsiteX134" fmla="*/ 232368 w 2249450"/>
              <a:gd name="connsiteY134" fmla="*/ 1738166 h 2247981"/>
              <a:gd name="connsiteX135" fmla="*/ 297811 w 2249450"/>
              <a:gd name="connsiteY135" fmla="*/ 1668388 h 2247981"/>
              <a:gd name="connsiteX136" fmla="*/ 305613 w 2249450"/>
              <a:gd name="connsiteY136" fmla="*/ 1630248 h 2247981"/>
              <a:gd name="connsiteX137" fmla="*/ 275708 w 2249450"/>
              <a:gd name="connsiteY137" fmla="*/ 1578240 h 2247981"/>
              <a:gd name="connsiteX138" fmla="*/ 238002 w 2249450"/>
              <a:gd name="connsiteY138" fmla="*/ 1567405 h 2247981"/>
              <a:gd name="connsiteX139" fmla="*/ 143520 w 2249450"/>
              <a:gd name="connsiteY139" fmla="*/ 1589075 h 2247981"/>
              <a:gd name="connsiteX140" fmla="*/ 130951 w 2249450"/>
              <a:gd name="connsiteY140" fmla="*/ 1592109 h 2247981"/>
              <a:gd name="connsiteX141" fmla="*/ 84144 w 2249450"/>
              <a:gd name="connsiteY141" fmla="*/ 1569138 h 2247981"/>
              <a:gd name="connsiteX142" fmla="*/ 73308 w 2249450"/>
              <a:gd name="connsiteY142" fmla="*/ 1544001 h 2247981"/>
              <a:gd name="connsiteX143" fmla="*/ 90645 w 2249450"/>
              <a:gd name="connsiteY143" fmla="*/ 1495026 h 2247981"/>
              <a:gd name="connsiteX144" fmla="*/ 179493 w 2249450"/>
              <a:gd name="connsiteY144" fmla="*/ 1439551 h 2247981"/>
              <a:gd name="connsiteX145" fmla="*/ 200729 w 2249450"/>
              <a:gd name="connsiteY145" fmla="*/ 1389710 h 2247981"/>
              <a:gd name="connsiteX146" fmla="*/ 187293 w 2249450"/>
              <a:gd name="connsiteY146" fmla="*/ 1344635 h 2247981"/>
              <a:gd name="connsiteX147" fmla="*/ 154788 w 2249450"/>
              <a:gd name="connsiteY147" fmla="*/ 1322965 h 2247981"/>
              <a:gd name="connsiteX148" fmla="*/ 49905 w 2249450"/>
              <a:gd name="connsiteY148" fmla="*/ 1319931 h 2247981"/>
              <a:gd name="connsiteX149" fmla="*/ 3097 w 2249450"/>
              <a:gd name="connsiteY149" fmla="*/ 1280491 h 2247981"/>
              <a:gd name="connsiteX150" fmla="*/ 1364 w 2249450"/>
              <a:gd name="connsiteY150" fmla="*/ 1271390 h 2247981"/>
              <a:gd name="connsiteX151" fmla="*/ 40803 w 2249450"/>
              <a:gd name="connsiteY151" fmla="*/ 1211580 h 2247981"/>
              <a:gd name="connsiteX152" fmla="*/ 134852 w 2249450"/>
              <a:gd name="connsiteY152" fmla="*/ 1182975 h 2247981"/>
              <a:gd name="connsiteX153" fmla="*/ 163023 w 2249450"/>
              <a:gd name="connsiteY153" fmla="*/ 1151337 h 2247981"/>
              <a:gd name="connsiteX154" fmla="*/ 161722 w 2249450"/>
              <a:gd name="connsiteY154" fmla="*/ 1091094 h 2247981"/>
              <a:gd name="connsiteX155" fmla="*/ 139619 w 2249450"/>
              <a:gd name="connsiteY155" fmla="*/ 1066390 h 2247981"/>
              <a:gd name="connsiteX156" fmla="*/ 39503 w 2249450"/>
              <a:gd name="connsiteY156" fmla="*/ 1035618 h 2247981"/>
              <a:gd name="connsiteX157" fmla="*/ 1364 w 2249450"/>
              <a:gd name="connsiteY157" fmla="*/ 980143 h 2247981"/>
              <a:gd name="connsiteX158" fmla="*/ 5264 w 2249450"/>
              <a:gd name="connsiteY158" fmla="*/ 957172 h 2247981"/>
              <a:gd name="connsiteX159" fmla="*/ 41237 w 2249450"/>
              <a:gd name="connsiteY159" fmla="*/ 928568 h 2247981"/>
              <a:gd name="connsiteX160" fmla="*/ 138319 w 2249450"/>
              <a:gd name="connsiteY160" fmla="*/ 925534 h 2247981"/>
              <a:gd name="connsiteX161" fmla="*/ 152621 w 2249450"/>
              <a:gd name="connsiteY161" fmla="*/ 925100 h 2247981"/>
              <a:gd name="connsiteX162" fmla="*/ 191194 w 2249450"/>
              <a:gd name="connsiteY162" fmla="*/ 894762 h 2247981"/>
              <a:gd name="connsiteX163" fmla="*/ 202462 w 2249450"/>
              <a:gd name="connsiteY163" fmla="*/ 851855 h 2247981"/>
              <a:gd name="connsiteX164" fmla="*/ 184260 w 2249450"/>
              <a:gd name="connsiteY164" fmla="*/ 811115 h 2247981"/>
              <a:gd name="connsiteX165" fmla="*/ 95412 w 2249450"/>
              <a:gd name="connsiteY165" fmla="*/ 755639 h 2247981"/>
              <a:gd name="connsiteX166" fmla="*/ 75475 w 2249450"/>
              <a:gd name="connsiteY166" fmla="*/ 698863 h 2247981"/>
              <a:gd name="connsiteX167" fmla="*/ 88044 w 2249450"/>
              <a:gd name="connsiteY167" fmla="*/ 671558 h 2247981"/>
              <a:gd name="connsiteX168" fmla="*/ 127050 w 2249450"/>
              <a:gd name="connsiteY168" fmla="*/ 655089 h 2247981"/>
              <a:gd name="connsiteX169" fmla="*/ 238002 w 2249450"/>
              <a:gd name="connsiteY169" fmla="*/ 680660 h 2247981"/>
              <a:gd name="connsiteX170" fmla="*/ 278308 w 2249450"/>
              <a:gd name="connsiteY170" fmla="*/ 667224 h 2247981"/>
              <a:gd name="connsiteX171" fmla="*/ 305613 w 2249450"/>
              <a:gd name="connsiteY171" fmla="*/ 619550 h 2247981"/>
              <a:gd name="connsiteX172" fmla="*/ 297811 w 2249450"/>
              <a:gd name="connsiteY172" fmla="*/ 578810 h 2247981"/>
              <a:gd name="connsiteX173" fmla="*/ 224133 w 2249450"/>
              <a:gd name="connsiteY173" fmla="*/ 500363 h 2247981"/>
              <a:gd name="connsiteX174" fmla="*/ 219799 w 2249450"/>
              <a:gd name="connsiteY174" fmla="*/ 444454 h 2247981"/>
              <a:gd name="connsiteX175" fmla="*/ 227167 w 2249450"/>
              <a:gd name="connsiteY175" fmla="*/ 433619 h 2247981"/>
              <a:gd name="connsiteX176" fmla="*/ 293910 w 2249450"/>
              <a:gd name="connsiteY176" fmla="*/ 418883 h 2247981"/>
              <a:gd name="connsiteX177" fmla="*/ 384059 w 2249450"/>
              <a:gd name="connsiteY177" fmla="*/ 466992 h 2247981"/>
              <a:gd name="connsiteX178" fmla="*/ 426533 w 2249450"/>
              <a:gd name="connsiteY178" fmla="*/ 463091 h 2247981"/>
              <a:gd name="connsiteX179" fmla="*/ 462939 w 2249450"/>
              <a:gd name="connsiteY179" fmla="*/ 427118 h 2247981"/>
              <a:gd name="connsiteX180" fmla="*/ 467706 w 2249450"/>
              <a:gd name="connsiteY180" fmla="*/ 383778 h 2247981"/>
              <a:gd name="connsiteX181" fmla="*/ 415264 w 2249450"/>
              <a:gd name="connsiteY181" fmla="*/ 285395 h 2247981"/>
              <a:gd name="connsiteX182" fmla="*/ 424366 w 2249450"/>
              <a:gd name="connsiteY182" fmla="*/ 235554 h 2247981"/>
              <a:gd name="connsiteX183" fmla="*/ 451670 w 2249450"/>
              <a:gd name="connsiteY183" fmla="*/ 215184 h 2247981"/>
              <a:gd name="connsiteX184" fmla="*/ 495877 w 2249450"/>
              <a:gd name="connsiteY184" fmla="*/ 219951 h 2247981"/>
              <a:gd name="connsiteX185" fmla="*/ 570856 w 2249450"/>
              <a:gd name="connsiteY185" fmla="*/ 289729 h 2247981"/>
              <a:gd name="connsiteX186" fmla="*/ 634133 w 2249450"/>
              <a:gd name="connsiteY186" fmla="*/ 298831 h 2247981"/>
              <a:gd name="connsiteX187" fmla="*/ 669672 w 2249450"/>
              <a:gd name="connsiteY187" fmla="*/ 276727 h 2247981"/>
              <a:gd name="connsiteX188" fmla="*/ 681807 w 2249450"/>
              <a:gd name="connsiteY188" fmla="*/ 239455 h 2247981"/>
              <a:gd name="connsiteX189" fmla="*/ 656670 w 2249450"/>
              <a:gd name="connsiteY189" fmla="*/ 131103 h 2247981"/>
              <a:gd name="connsiteX190" fmla="*/ 677907 w 2249450"/>
              <a:gd name="connsiteY190" fmla="*/ 84729 h 2247981"/>
              <a:gd name="connsiteX191" fmla="*/ 706945 w 2249450"/>
              <a:gd name="connsiteY191" fmla="*/ 72593 h 2247981"/>
              <a:gd name="connsiteX192" fmla="*/ 752886 w 2249450"/>
              <a:gd name="connsiteY192" fmla="*/ 89063 h 2247981"/>
              <a:gd name="connsiteX193" fmla="*/ 810962 w 2249450"/>
              <a:gd name="connsiteY193" fmla="*/ 182679 h 2247981"/>
              <a:gd name="connsiteX194" fmla="*/ 851269 w 2249450"/>
              <a:gd name="connsiteY194" fmla="*/ 202182 h 2247981"/>
              <a:gd name="connsiteX195" fmla="*/ 905444 w 2249450"/>
              <a:gd name="connsiteY195" fmla="*/ 187012 h 2247981"/>
              <a:gd name="connsiteX196" fmla="*/ 925381 w 2249450"/>
              <a:gd name="connsiteY196" fmla="*/ 157974 h 2247981"/>
              <a:gd name="connsiteX197" fmla="*/ 929715 w 2249450"/>
              <a:gd name="connsiteY197" fmla="*/ 45289 h 2247981"/>
              <a:gd name="connsiteX198" fmla="*/ 961786 w 2249450"/>
              <a:gd name="connsiteY198" fmla="*/ 4116 h 2247981"/>
              <a:gd name="connsiteX199" fmla="*/ 973488 w 2249450"/>
              <a:gd name="connsiteY199" fmla="*/ 1515 h 2247981"/>
              <a:gd name="connsiteX200" fmla="*/ 1000096 w 2249450"/>
              <a:gd name="connsiteY200" fmla="*/ 120 h 224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249450" h="2247981">
                <a:moveTo>
                  <a:pt x="1125613" y="301864"/>
                </a:moveTo>
                <a:cubicBezTo>
                  <a:pt x="668805" y="301431"/>
                  <a:pt x="305613" y="667657"/>
                  <a:pt x="303879" y="1118832"/>
                </a:cubicBezTo>
                <a:cubicBezTo>
                  <a:pt x="302145" y="1580841"/>
                  <a:pt x="677040" y="1944033"/>
                  <a:pt x="1124313" y="1942733"/>
                </a:cubicBezTo>
                <a:cubicBezTo>
                  <a:pt x="1570285" y="1944467"/>
                  <a:pt x="1946479" y="1585608"/>
                  <a:pt x="1946047" y="1121865"/>
                </a:cubicBezTo>
                <a:cubicBezTo>
                  <a:pt x="1945613" y="665923"/>
                  <a:pt x="1579820" y="302298"/>
                  <a:pt x="1125613" y="301864"/>
                </a:cubicBezTo>
                <a:close/>
                <a:moveTo>
                  <a:pt x="1000096" y="120"/>
                </a:moveTo>
                <a:cubicBezTo>
                  <a:pt x="1021651" y="1299"/>
                  <a:pt x="1029615" y="11376"/>
                  <a:pt x="1038065" y="40955"/>
                </a:cubicBezTo>
                <a:cubicBezTo>
                  <a:pt x="1047166" y="73027"/>
                  <a:pt x="1058002" y="104232"/>
                  <a:pt x="1066670" y="136304"/>
                </a:cubicBezTo>
                <a:cubicBezTo>
                  <a:pt x="1071004" y="151473"/>
                  <a:pt x="1080105" y="159708"/>
                  <a:pt x="1094841" y="161875"/>
                </a:cubicBezTo>
                <a:cubicBezTo>
                  <a:pt x="1115211" y="164476"/>
                  <a:pt x="1136015" y="164476"/>
                  <a:pt x="1156384" y="161875"/>
                </a:cubicBezTo>
                <a:cubicBezTo>
                  <a:pt x="1170687" y="160141"/>
                  <a:pt x="1179355" y="151473"/>
                  <a:pt x="1183689" y="137171"/>
                </a:cubicBezTo>
                <a:cubicBezTo>
                  <a:pt x="1194091" y="102065"/>
                  <a:pt x="1204926" y="66960"/>
                  <a:pt x="1215761" y="31853"/>
                </a:cubicBezTo>
                <a:cubicBezTo>
                  <a:pt x="1223995" y="5850"/>
                  <a:pt x="1232230" y="-218"/>
                  <a:pt x="1259534" y="215"/>
                </a:cubicBezTo>
                <a:cubicBezTo>
                  <a:pt x="1263435" y="215"/>
                  <a:pt x="1267336" y="215"/>
                  <a:pt x="1271236" y="649"/>
                </a:cubicBezTo>
                <a:cubicBezTo>
                  <a:pt x="1309809" y="4549"/>
                  <a:pt x="1320644" y="16251"/>
                  <a:pt x="1321511" y="54824"/>
                </a:cubicBezTo>
                <a:cubicBezTo>
                  <a:pt x="1322378" y="88629"/>
                  <a:pt x="1323678" y="122002"/>
                  <a:pt x="1324545" y="155807"/>
                </a:cubicBezTo>
                <a:cubicBezTo>
                  <a:pt x="1324979" y="169243"/>
                  <a:pt x="1329746" y="179645"/>
                  <a:pt x="1342315" y="185278"/>
                </a:cubicBezTo>
                <a:cubicBezTo>
                  <a:pt x="1362685" y="194380"/>
                  <a:pt x="1383921" y="200448"/>
                  <a:pt x="1406459" y="202182"/>
                </a:cubicBezTo>
                <a:cubicBezTo>
                  <a:pt x="1420328" y="203048"/>
                  <a:pt x="1429863" y="197414"/>
                  <a:pt x="1436797" y="186145"/>
                </a:cubicBezTo>
                <a:cubicBezTo>
                  <a:pt x="1455866" y="155374"/>
                  <a:pt x="1475370" y="124602"/>
                  <a:pt x="1494439" y="93830"/>
                </a:cubicBezTo>
                <a:cubicBezTo>
                  <a:pt x="1510909" y="67827"/>
                  <a:pt x="1520877" y="64359"/>
                  <a:pt x="1550348" y="74327"/>
                </a:cubicBezTo>
                <a:cubicBezTo>
                  <a:pt x="1553816" y="75627"/>
                  <a:pt x="1556850" y="76494"/>
                  <a:pt x="1560317" y="77794"/>
                </a:cubicBezTo>
                <a:cubicBezTo>
                  <a:pt x="1594556" y="92530"/>
                  <a:pt x="1600190" y="103366"/>
                  <a:pt x="1591955" y="139771"/>
                </a:cubicBezTo>
                <a:cubicBezTo>
                  <a:pt x="1584587" y="172276"/>
                  <a:pt x="1577220" y="204348"/>
                  <a:pt x="1569418" y="236854"/>
                </a:cubicBezTo>
                <a:cubicBezTo>
                  <a:pt x="1565084" y="254623"/>
                  <a:pt x="1569418" y="268492"/>
                  <a:pt x="1585021" y="278894"/>
                </a:cubicBezTo>
                <a:cubicBezTo>
                  <a:pt x="1601057" y="289729"/>
                  <a:pt x="1617093" y="299697"/>
                  <a:pt x="1635295" y="306632"/>
                </a:cubicBezTo>
                <a:cubicBezTo>
                  <a:pt x="1648298" y="311399"/>
                  <a:pt x="1658699" y="308365"/>
                  <a:pt x="1668668" y="298831"/>
                </a:cubicBezTo>
                <a:cubicBezTo>
                  <a:pt x="1695105" y="273693"/>
                  <a:pt x="1721543" y="249422"/>
                  <a:pt x="1748414" y="224718"/>
                </a:cubicBezTo>
                <a:cubicBezTo>
                  <a:pt x="1770518" y="203915"/>
                  <a:pt x="1782653" y="203048"/>
                  <a:pt x="1807357" y="219951"/>
                </a:cubicBezTo>
                <a:cubicBezTo>
                  <a:pt x="1808657" y="220818"/>
                  <a:pt x="1809524" y="221252"/>
                  <a:pt x="1810390" y="222118"/>
                </a:cubicBezTo>
                <a:cubicBezTo>
                  <a:pt x="1852432" y="252456"/>
                  <a:pt x="1846364" y="265458"/>
                  <a:pt x="1829028" y="297097"/>
                </a:cubicBezTo>
                <a:cubicBezTo>
                  <a:pt x="1813425" y="325702"/>
                  <a:pt x="1798689" y="355173"/>
                  <a:pt x="1782653" y="383778"/>
                </a:cubicBezTo>
                <a:cubicBezTo>
                  <a:pt x="1774419" y="398947"/>
                  <a:pt x="1776152" y="411949"/>
                  <a:pt x="1786554" y="424951"/>
                </a:cubicBezTo>
                <a:cubicBezTo>
                  <a:pt x="1798255" y="439253"/>
                  <a:pt x="1811258" y="452256"/>
                  <a:pt x="1825560" y="463524"/>
                </a:cubicBezTo>
                <a:cubicBezTo>
                  <a:pt x="1837695" y="473059"/>
                  <a:pt x="1850264" y="474359"/>
                  <a:pt x="1864567" y="466992"/>
                </a:cubicBezTo>
                <a:cubicBezTo>
                  <a:pt x="1897072" y="449222"/>
                  <a:pt x="1930010" y="431886"/>
                  <a:pt x="1962949" y="414982"/>
                </a:cubicBezTo>
                <a:cubicBezTo>
                  <a:pt x="1986352" y="402847"/>
                  <a:pt x="1999789" y="405448"/>
                  <a:pt x="2016690" y="426251"/>
                </a:cubicBezTo>
                <a:cubicBezTo>
                  <a:pt x="2022758" y="433185"/>
                  <a:pt x="2028393" y="440554"/>
                  <a:pt x="2033160" y="448355"/>
                </a:cubicBezTo>
                <a:cubicBezTo>
                  <a:pt x="2045295" y="467425"/>
                  <a:pt x="2043995" y="479993"/>
                  <a:pt x="2028826" y="496896"/>
                </a:cubicBezTo>
                <a:cubicBezTo>
                  <a:pt x="2002822" y="525068"/>
                  <a:pt x="1976818" y="553672"/>
                  <a:pt x="1950380" y="581410"/>
                </a:cubicBezTo>
                <a:cubicBezTo>
                  <a:pt x="1940412" y="591812"/>
                  <a:pt x="1938245" y="603081"/>
                  <a:pt x="1943446" y="616082"/>
                </a:cubicBezTo>
                <a:cubicBezTo>
                  <a:pt x="1951247" y="634719"/>
                  <a:pt x="1960782" y="652055"/>
                  <a:pt x="1973351" y="668091"/>
                </a:cubicBezTo>
                <a:cubicBezTo>
                  <a:pt x="1983319" y="681093"/>
                  <a:pt x="1995454" y="684560"/>
                  <a:pt x="2011490" y="680660"/>
                </a:cubicBezTo>
                <a:cubicBezTo>
                  <a:pt x="2048329" y="671558"/>
                  <a:pt x="2085602" y="663323"/>
                  <a:pt x="2122441" y="655522"/>
                </a:cubicBezTo>
                <a:cubicBezTo>
                  <a:pt x="2141944" y="651188"/>
                  <a:pt x="2153647" y="656822"/>
                  <a:pt x="2163615" y="674592"/>
                </a:cubicBezTo>
                <a:cubicBezTo>
                  <a:pt x="2168816" y="684126"/>
                  <a:pt x="2173150" y="694095"/>
                  <a:pt x="2176617" y="704496"/>
                </a:cubicBezTo>
                <a:cubicBezTo>
                  <a:pt x="2183985" y="728334"/>
                  <a:pt x="2180084" y="739603"/>
                  <a:pt x="2158847" y="753038"/>
                </a:cubicBezTo>
                <a:cubicBezTo>
                  <a:pt x="2128509" y="772109"/>
                  <a:pt x="2098604" y="792045"/>
                  <a:pt x="2067399" y="809815"/>
                </a:cubicBezTo>
                <a:cubicBezTo>
                  <a:pt x="2049630" y="820216"/>
                  <a:pt x="2044862" y="834086"/>
                  <a:pt x="2047896" y="852289"/>
                </a:cubicBezTo>
                <a:cubicBezTo>
                  <a:pt x="2050497" y="869191"/>
                  <a:pt x="2055264" y="885661"/>
                  <a:pt x="2061331" y="901696"/>
                </a:cubicBezTo>
                <a:cubicBezTo>
                  <a:pt x="2066966" y="916432"/>
                  <a:pt x="2076934" y="924233"/>
                  <a:pt x="2093837" y="924667"/>
                </a:cubicBezTo>
                <a:cubicBezTo>
                  <a:pt x="2131977" y="925100"/>
                  <a:pt x="2169683" y="927701"/>
                  <a:pt x="2207822" y="929001"/>
                </a:cubicBezTo>
                <a:cubicBezTo>
                  <a:pt x="2228625" y="929868"/>
                  <a:pt x="2239027" y="938102"/>
                  <a:pt x="2244661" y="958039"/>
                </a:cubicBezTo>
                <a:cubicBezTo>
                  <a:pt x="2248128" y="969308"/>
                  <a:pt x="2249429" y="981009"/>
                  <a:pt x="2249429" y="993144"/>
                </a:cubicBezTo>
                <a:cubicBezTo>
                  <a:pt x="2249429" y="1016548"/>
                  <a:pt x="2242928" y="1026084"/>
                  <a:pt x="2221257" y="1033018"/>
                </a:cubicBezTo>
                <a:cubicBezTo>
                  <a:pt x="2187019" y="1043853"/>
                  <a:pt x="2152779" y="1054255"/>
                  <a:pt x="2118540" y="1064657"/>
                </a:cubicBezTo>
                <a:cubicBezTo>
                  <a:pt x="2093837" y="1072024"/>
                  <a:pt x="2087336" y="1079826"/>
                  <a:pt x="2086469" y="1105396"/>
                </a:cubicBezTo>
                <a:cubicBezTo>
                  <a:pt x="2086036" y="1123165"/>
                  <a:pt x="2084735" y="1141368"/>
                  <a:pt x="2088636" y="1159139"/>
                </a:cubicBezTo>
                <a:cubicBezTo>
                  <a:pt x="2091237" y="1171274"/>
                  <a:pt x="2098604" y="1178642"/>
                  <a:pt x="2110740" y="1182542"/>
                </a:cubicBezTo>
                <a:cubicBezTo>
                  <a:pt x="2146712" y="1193377"/>
                  <a:pt x="2182685" y="1204212"/>
                  <a:pt x="2218657" y="1215481"/>
                </a:cubicBezTo>
                <a:cubicBezTo>
                  <a:pt x="2243795" y="1223282"/>
                  <a:pt x="2249863" y="1231950"/>
                  <a:pt x="2249429" y="1258388"/>
                </a:cubicBezTo>
                <a:cubicBezTo>
                  <a:pt x="2249429" y="1260988"/>
                  <a:pt x="2249429" y="1263589"/>
                  <a:pt x="2249429" y="1266189"/>
                </a:cubicBezTo>
                <a:cubicBezTo>
                  <a:pt x="2247695" y="1306929"/>
                  <a:pt x="2234693" y="1319931"/>
                  <a:pt x="2193953" y="1321231"/>
                </a:cubicBezTo>
                <a:cubicBezTo>
                  <a:pt x="2159714" y="1322098"/>
                  <a:pt x="2125909" y="1323832"/>
                  <a:pt x="2091670" y="1324265"/>
                </a:cubicBezTo>
                <a:cubicBezTo>
                  <a:pt x="2078667" y="1324699"/>
                  <a:pt x="2069566" y="1330333"/>
                  <a:pt x="2064365" y="1341168"/>
                </a:cubicBezTo>
                <a:cubicBezTo>
                  <a:pt x="2054831" y="1361538"/>
                  <a:pt x="2048763" y="1382775"/>
                  <a:pt x="2047029" y="1405312"/>
                </a:cubicBezTo>
                <a:cubicBezTo>
                  <a:pt x="2045729" y="1419614"/>
                  <a:pt x="2051797" y="1429149"/>
                  <a:pt x="2063932" y="1436517"/>
                </a:cubicBezTo>
                <a:cubicBezTo>
                  <a:pt x="2094271" y="1455153"/>
                  <a:pt x="2124175" y="1473789"/>
                  <a:pt x="2154080" y="1492859"/>
                </a:cubicBezTo>
                <a:cubicBezTo>
                  <a:pt x="2181384" y="1509762"/>
                  <a:pt x="2184852" y="1520164"/>
                  <a:pt x="2174450" y="1550502"/>
                </a:cubicBezTo>
                <a:cubicBezTo>
                  <a:pt x="2170983" y="1560904"/>
                  <a:pt x="2166215" y="1570872"/>
                  <a:pt x="2160147" y="1579974"/>
                </a:cubicBezTo>
                <a:cubicBezTo>
                  <a:pt x="2154513" y="1588208"/>
                  <a:pt x="2145412" y="1593843"/>
                  <a:pt x="2132410" y="1593843"/>
                </a:cubicBezTo>
                <a:cubicBezTo>
                  <a:pt x="2109439" y="1588642"/>
                  <a:pt x="2086469" y="1583440"/>
                  <a:pt x="2063498" y="1578674"/>
                </a:cubicBezTo>
                <a:cubicBezTo>
                  <a:pt x="2044862" y="1574339"/>
                  <a:pt x="2025792" y="1570439"/>
                  <a:pt x="2007156" y="1565671"/>
                </a:cubicBezTo>
                <a:cubicBezTo>
                  <a:pt x="1995021" y="1562637"/>
                  <a:pt x="1985486" y="1566104"/>
                  <a:pt x="1977684" y="1574773"/>
                </a:cubicBezTo>
                <a:cubicBezTo>
                  <a:pt x="1961649" y="1593409"/>
                  <a:pt x="1949080" y="1614646"/>
                  <a:pt x="1942146" y="1638483"/>
                </a:cubicBezTo>
                <a:cubicBezTo>
                  <a:pt x="1938678" y="1649752"/>
                  <a:pt x="1943880" y="1657986"/>
                  <a:pt x="1950813" y="1665787"/>
                </a:cubicBezTo>
                <a:cubicBezTo>
                  <a:pt x="1975951" y="1693092"/>
                  <a:pt x="2001521" y="1720396"/>
                  <a:pt x="2026659" y="1747268"/>
                </a:cubicBezTo>
                <a:cubicBezTo>
                  <a:pt x="2045729" y="1767638"/>
                  <a:pt x="2046596" y="1779773"/>
                  <a:pt x="2031427" y="1803177"/>
                </a:cubicBezTo>
                <a:cubicBezTo>
                  <a:pt x="2030560" y="1804477"/>
                  <a:pt x="2029693" y="1806211"/>
                  <a:pt x="2028393" y="1807511"/>
                </a:cubicBezTo>
                <a:cubicBezTo>
                  <a:pt x="1999789" y="1846084"/>
                  <a:pt x="1987219" y="1846517"/>
                  <a:pt x="1952114" y="1826581"/>
                </a:cubicBezTo>
                <a:cubicBezTo>
                  <a:pt x="1923509" y="1810111"/>
                  <a:pt x="1893171" y="1795375"/>
                  <a:pt x="1864133" y="1779773"/>
                </a:cubicBezTo>
                <a:cubicBezTo>
                  <a:pt x="1851997" y="1773272"/>
                  <a:pt x="1840729" y="1773272"/>
                  <a:pt x="1829894" y="1781073"/>
                </a:cubicBezTo>
                <a:cubicBezTo>
                  <a:pt x="1812557" y="1793209"/>
                  <a:pt x="1797822" y="1807944"/>
                  <a:pt x="1785254" y="1824847"/>
                </a:cubicBezTo>
                <a:cubicBezTo>
                  <a:pt x="1776152" y="1836982"/>
                  <a:pt x="1775718" y="1849118"/>
                  <a:pt x="1783086" y="1862553"/>
                </a:cubicBezTo>
                <a:cubicBezTo>
                  <a:pt x="1800856" y="1895058"/>
                  <a:pt x="1818192" y="1927997"/>
                  <a:pt x="1835095" y="1960936"/>
                </a:cubicBezTo>
                <a:cubicBezTo>
                  <a:pt x="1846797" y="1983906"/>
                  <a:pt x="1845063" y="1994308"/>
                  <a:pt x="1826427" y="2012077"/>
                </a:cubicBezTo>
                <a:cubicBezTo>
                  <a:pt x="1823393" y="2014678"/>
                  <a:pt x="1820793" y="2017712"/>
                  <a:pt x="1817759" y="2019879"/>
                </a:cubicBezTo>
                <a:cubicBezTo>
                  <a:pt x="1790021" y="2040249"/>
                  <a:pt x="1775718" y="2050217"/>
                  <a:pt x="1743213" y="2017278"/>
                </a:cubicBezTo>
                <a:cubicBezTo>
                  <a:pt x="1719809" y="1993441"/>
                  <a:pt x="1694672" y="1972204"/>
                  <a:pt x="1670402" y="1949233"/>
                </a:cubicBezTo>
                <a:cubicBezTo>
                  <a:pt x="1659133" y="1938399"/>
                  <a:pt x="1646998" y="1936232"/>
                  <a:pt x="1633128" y="1941866"/>
                </a:cubicBezTo>
                <a:cubicBezTo>
                  <a:pt x="1614926" y="1949233"/>
                  <a:pt x="1597590" y="1958769"/>
                  <a:pt x="1581987" y="1970904"/>
                </a:cubicBezTo>
                <a:cubicBezTo>
                  <a:pt x="1568985" y="1980873"/>
                  <a:pt x="1565517" y="1993441"/>
                  <a:pt x="1569418" y="2009043"/>
                </a:cubicBezTo>
                <a:cubicBezTo>
                  <a:pt x="1578519" y="2046749"/>
                  <a:pt x="1587188" y="2084889"/>
                  <a:pt x="1595423" y="2122595"/>
                </a:cubicBezTo>
                <a:cubicBezTo>
                  <a:pt x="1598890" y="2139064"/>
                  <a:pt x="1593256" y="2151634"/>
                  <a:pt x="1578519" y="2160301"/>
                </a:cubicBezTo>
                <a:cubicBezTo>
                  <a:pt x="1568551" y="2166369"/>
                  <a:pt x="1557717" y="2171137"/>
                  <a:pt x="1546448" y="2174604"/>
                </a:cubicBezTo>
                <a:cubicBezTo>
                  <a:pt x="1523478" y="2181971"/>
                  <a:pt x="1510475" y="2177637"/>
                  <a:pt x="1497473" y="2157268"/>
                </a:cubicBezTo>
                <a:cubicBezTo>
                  <a:pt x="1478404" y="2126929"/>
                  <a:pt x="1458900" y="2097025"/>
                  <a:pt x="1440698" y="2065819"/>
                </a:cubicBezTo>
                <a:cubicBezTo>
                  <a:pt x="1430729" y="2048917"/>
                  <a:pt x="1417727" y="2042416"/>
                  <a:pt x="1398224" y="2045883"/>
                </a:cubicBezTo>
                <a:cubicBezTo>
                  <a:pt x="1382621" y="2048917"/>
                  <a:pt x="1367452" y="2052817"/>
                  <a:pt x="1352716" y="2058018"/>
                </a:cubicBezTo>
                <a:cubicBezTo>
                  <a:pt x="1332347" y="2065386"/>
                  <a:pt x="1325846" y="2074054"/>
                  <a:pt x="1324979" y="2095725"/>
                </a:cubicBezTo>
                <a:cubicBezTo>
                  <a:pt x="1323678" y="2129963"/>
                  <a:pt x="1322812" y="2163769"/>
                  <a:pt x="1321945" y="2198007"/>
                </a:cubicBezTo>
                <a:cubicBezTo>
                  <a:pt x="1321078" y="2229213"/>
                  <a:pt x="1313277" y="2239181"/>
                  <a:pt x="1282505" y="2244815"/>
                </a:cubicBezTo>
                <a:cubicBezTo>
                  <a:pt x="1274271" y="2246549"/>
                  <a:pt x="1266036" y="2247416"/>
                  <a:pt x="1257801" y="2247849"/>
                </a:cubicBezTo>
                <a:cubicBezTo>
                  <a:pt x="1237431" y="2249150"/>
                  <a:pt x="1224429" y="2240914"/>
                  <a:pt x="1217928" y="2220978"/>
                </a:cubicBezTo>
                <a:cubicBezTo>
                  <a:pt x="1206226" y="2184572"/>
                  <a:pt x="1194957" y="2148600"/>
                  <a:pt x="1184556" y="2112194"/>
                </a:cubicBezTo>
                <a:cubicBezTo>
                  <a:pt x="1179788" y="2095725"/>
                  <a:pt x="1169820" y="2087923"/>
                  <a:pt x="1153351" y="2085322"/>
                </a:cubicBezTo>
                <a:cubicBezTo>
                  <a:pt x="1134281" y="2082722"/>
                  <a:pt x="1115211" y="2082722"/>
                  <a:pt x="1096142" y="2085756"/>
                </a:cubicBezTo>
                <a:cubicBezTo>
                  <a:pt x="1081839" y="2087923"/>
                  <a:pt x="1072738" y="2095291"/>
                  <a:pt x="1068403" y="2109593"/>
                </a:cubicBezTo>
                <a:cubicBezTo>
                  <a:pt x="1058435" y="2143832"/>
                  <a:pt x="1047600" y="2178071"/>
                  <a:pt x="1036765" y="2212310"/>
                </a:cubicBezTo>
                <a:cubicBezTo>
                  <a:pt x="1027230" y="2243082"/>
                  <a:pt x="1015095" y="2250883"/>
                  <a:pt x="983457" y="2246549"/>
                </a:cubicBezTo>
                <a:cubicBezTo>
                  <a:pt x="935782" y="2240048"/>
                  <a:pt x="930147" y="2233546"/>
                  <a:pt x="929715" y="2185872"/>
                </a:cubicBezTo>
                <a:cubicBezTo>
                  <a:pt x="929281" y="2154668"/>
                  <a:pt x="927981" y="2123895"/>
                  <a:pt x="927114" y="2092691"/>
                </a:cubicBezTo>
                <a:cubicBezTo>
                  <a:pt x="926680" y="2078388"/>
                  <a:pt x="921046" y="2067119"/>
                  <a:pt x="907611" y="2061485"/>
                </a:cubicBezTo>
                <a:cubicBezTo>
                  <a:pt x="887241" y="2052817"/>
                  <a:pt x="866438" y="2046749"/>
                  <a:pt x="844334" y="2045449"/>
                </a:cubicBezTo>
                <a:cubicBezTo>
                  <a:pt x="830898" y="2044582"/>
                  <a:pt x="821363" y="2049783"/>
                  <a:pt x="813995" y="2061485"/>
                </a:cubicBezTo>
                <a:cubicBezTo>
                  <a:pt x="795360" y="2092691"/>
                  <a:pt x="775423" y="2123028"/>
                  <a:pt x="756353" y="2153801"/>
                </a:cubicBezTo>
                <a:cubicBezTo>
                  <a:pt x="741183" y="2178071"/>
                  <a:pt x="729482" y="2182405"/>
                  <a:pt x="702610" y="2173304"/>
                </a:cubicBezTo>
                <a:cubicBezTo>
                  <a:pt x="701310" y="2172870"/>
                  <a:pt x="700011" y="2172437"/>
                  <a:pt x="698710" y="2172004"/>
                </a:cubicBezTo>
                <a:cubicBezTo>
                  <a:pt x="657104" y="2155101"/>
                  <a:pt x="648869" y="2145566"/>
                  <a:pt x="659703" y="2103959"/>
                </a:cubicBezTo>
                <a:cubicBezTo>
                  <a:pt x="667938" y="2072321"/>
                  <a:pt x="674006" y="2040249"/>
                  <a:pt x="681807" y="2008176"/>
                </a:cubicBezTo>
                <a:cubicBezTo>
                  <a:pt x="685708" y="1991707"/>
                  <a:pt x="681374" y="1979139"/>
                  <a:pt x="667505" y="1969170"/>
                </a:cubicBezTo>
                <a:cubicBezTo>
                  <a:pt x="652769" y="1958769"/>
                  <a:pt x="637600" y="1949667"/>
                  <a:pt x="621130" y="1942300"/>
                </a:cubicBezTo>
                <a:cubicBezTo>
                  <a:pt x="605528" y="1935365"/>
                  <a:pt x="592093" y="1937965"/>
                  <a:pt x="579091" y="1950100"/>
                </a:cubicBezTo>
                <a:cubicBezTo>
                  <a:pt x="553086" y="1974805"/>
                  <a:pt x="526649" y="1999075"/>
                  <a:pt x="500645" y="2023345"/>
                </a:cubicBezTo>
                <a:cubicBezTo>
                  <a:pt x="481142" y="2041983"/>
                  <a:pt x="468573" y="2042849"/>
                  <a:pt x="445603" y="2028547"/>
                </a:cubicBezTo>
                <a:cubicBezTo>
                  <a:pt x="443002" y="2026813"/>
                  <a:pt x="440401" y="2025079"/>
                  <a:pt x="437801" y="2023345"/>
                </a:cubicBezTo>
                <a:cubicBezTo>
                  <a:pt x="404429" y="1999509"/>
                  <a:pt x="401395" y="1986940"/>
                  <a:pt x="420465" y="1950967"/>
                </a:cubicBezTo>
                <a:cubicBezTo>
                  <a:pt x="436067" y="1921496"/>
                  <a:pt x="451236" y="1892024"/>
                  <a:pt x="467272" y="1862987"/>
                </a:cubicBezTo>
                <a:cubicBezTo>
                  <a:pt x="475507" y="1847818"/>
                  <a:pt x="474208" y="1834815"/>
                  <a:pt x="463805" y="1821813"/>
                </a:cubicBezTo>
                <a:cubicBezTo>
                  <a:pt x="452537" y="1807511"/>
                  <a:pt x="439535" y="1794508"/>
                  <a:pt x="424799" y="1783240"/>
                </a:cubicBezTo>
                <a:cubicBezTo>
                  <a:pt x="411797" y="1773272"/>
                  <a:pt x="398795" y="1772405"/>
                  <a:pt x="384492" y="1780206"/>
                </a:cubicBezTo>
                <a:cubicBezTo>
                  <a:pt x="352420" y="1797542"/>
                  <a:pt x="319915" y="1814878"/>
                  <a:pt x="286977" y="1831782"/>
                </a:cubicBezTo>
                <a:cubicBezTo>
                  <a:pt x="264006" y="1843917"/>
                  <a:pt x="250571" y="1840883"/>
                  <a:pt x="233668" y="1821813"/>
                </a:cubicBezTo>
                <a:cubicBezTo>
                  <a:pt x="232368" y="1820513"/>
                  <a:pt x="231501" y="1819212"/>
                  <a:pt x="230201" y="1817912"/>
                </a:cubicBezTo>
                <a:cubicBezTo>
                  <a:pt x="200295" y="1783240"/>
                  <a:pt x="200729" y="1771105"/>
                  <a:pt x="232368" y="1738166"/>
                </a:cubicBezTo>
                <a:cubicBezTo>
                  <a:pt x="254471" y="1714763"/>
                  <a:pt x="275275" y="1690925"/>
                  <a:pt x="297811" y="1668388"/>
                </a:cubicBezTo>
                <a:cubicBezTo>
                  <a:pt x="309080" y="1656686"/>
                  <a:pt x="311247" y="1644551"/>
                  <a:pt x="305613" y="1630248"/>
                </a:cubicBezTo>
                <a:cubicBezTo>
                  <a:pt x="298245" y="1611612"/>
                  <a:pt x="287843" y="1594276"/>
                  <a:pt x="275708" y="1578240"/>
                </a:cubicBezTo>
                <a:cubicBezTo>
                  <a:pt x="265740" y="1565238"/>
                  <a:pt x="252304" y="1563937"/>
                  <a:pt x="238002" y="1567405"/>
                </a:cubicBezTo>
                <a:cubicBezTo>
                  <a:pt x="206363" y="1574773"/>
                  <a:pt x="175158" y="1582140"/>
                  <a:pt x="143520" y="1589075"/>
                </a:cubicBezTo>
                <a:cubicBezTo>
                  <a:pt x="139186" y="1589942"/>
                  <a:pt x="134852" y="1591242"/>
                  <a:pt x="130951" y="1592109"/>
                </a:cubicBezTo>
                <a:cubicBezTo>
                  <a:pt x="107114" y="1596443"/>
                  <a:pt x="94979" y="1590809"/>
                  <a:pt x="84144" y="1569138"/>
                </a:cubicBezTo>
                <a:cubicBezTo>
                  <a:pt x="80243" y="1560904"/>
                  <a:pt x="76342" y="1552669"/>
                  <a:pt x="73308" y="1544001"/>
                </a:cubicBezTo>
                <a:cubicBezTo>
                  <a:pt x="65508" y="1521031"/>
                  <a:pt x="69841" y="1508028"/>
                  <a:pt x="90645" y="1495026"/>
                </a:cubicBezTo>
                <a:cubicBezTo>
                  <a:pt x="120116" y="1476390"/>
                  <a:pt x="150021" y="1457754"/>
                  <a:pt x="179493" y="1439551"/>
                </a:cubicBezTo>
                <a:cubicBezTo>
                  <a:pt x="202896" y="1424815"/>
                  <a:pt x="206363" y="1416580"/>
                  <a:pt x="200729" y="1389710"/>
                </a:cubicBezTo>
                <a:cubicBezTo>
                  <a:pt x="197262" y="1374540"/>
                  <a:pt x="193361" y="1358937"/>
                  <a:pt x="187293" y="1344635"/>
                </a:cubicBezTo>
                <a:cubicBezTo>
                  <a:pt x="181226" y="1330333"/>
                  <a:pt x="170824" y="1323398"/>
                  <a:pt x="154788" y="1322965"/>
                </a:cubicBezTo>
                <a:cubicBezTo>
                  <a:pt x="119683" y="1322532"/>
                  <a:pt x="85011" y="1321231"/>
                  <a:pt x="49905" y="1319931"/>
                </a:cubicBezTo>
                <a:cubicBezTo>
                  <a:pt x="18266" y="1319064"/>
                  <a:pt x="8732" y="1310830"/>
                  <a:pt x="3097" y="1280491"/>
                </a:cubicBezTo>
                <a:cubicBezTo>
                  <a:pt x="2664" y="1277457"/>
                  <a:pt x="1797" y="1274424"/>
                  <a:pt x="1364" y="1271390"/>
                </a:cubicBezTo>
                <a:cubicBezTo>
                  <a:pt x="-3405" y="1232817"/>
                  <a:pt x="3097" y="1222849"/>
                  <a:pt x="40803" y="1211580"/>
                </a:cubicBezTo>
                <a:cubicBezTo>
                  <a:pt x="72008" y="1202045"/>
                  <a:pt x="103213" y="1191644"/>
                  <a:pt x="134852" y="1182975"/>
                </a:cubicBezTo>
                <a:cubicBezTo>
                  <a:pt x="152188" y="1178208"/>
                  <a:pt x="161289" y="1168240"/>
                  <a:pt x="163023" y="1151337"/>
                </a:cubicBezTo>
                <a:cubicBezTo>
                  <a:pt x="164757" y="1131400"/>
                  <a:pt x="165623" y="1111030"/>
                  <a:pt x="161722" y="1091094"/>
                </a:cubicBezTo>
                <a:cubicBezTo>
                  <a:pt x="159555" y="1078092"/>
                  <a:pt x="152188" y="1070290"/>
                  <a:pt x="139619" y="1066390"/>
                </a:cubicBezTo>
                <a:cubicBezTo>
                  <a:pt x="106248" y="1056422"/>
                  <a:pt x="72875" y="1046020"/>
                  <a:pt x="39503" y="1035618"/>
                </a:cubicBezTo>
                <a:cubicBezTo>
                  <a:pt x="3097" y="1024350"/>
                  <a:pt x="-804" y="1018282"/>
                  <a:pt x="1364" y="980143"/>
                </a:cubicBezTo>
                <a:cubicBezTo>
                  <a:pt x="1797" y="972341"/>
                  <a:pt x="3531" y="964540"/>
                  <a:pt x="5264" y="957172"/>
                </a:cubicBezTo>
                <a:cubicBezTo>
                  <a:pt x="10465" y="938102"/>
                  <a:pt x="21300" y="929435"/>
                  <a:pt x="41237" y="928568"/>
                </a:cubicBezTo>
                <a:cubicBezTo>
                  <a:pt x="73742" y="927267"/>
                  <a:pt x="105814" y="926401"/>
                  <a:pt x="138319" y="925534"/>
                </a:cubicBezTo>
                <a:cubicBezTo>
                  <a:pt x="143087" y="925534"/>
                  <a:pt x="147854" y="925100"/>
                  <a:pt x="152621" y="925100"/>
                </a:cubicBezTo>
                <a:cubicBezTo>
                  <a:pt x="174292" y="925967"/>
                  <a:pt x="185560" y="913831"/>
                  <a:pt x="191194" y="894762"/>
                </a:cubicBezTo>
                <a:cubicBezTo>
                  <a:pt x="195529" y="880459"/>
                  <a:pt x="199429" y="866157"/>
                  <a:pt x="202462" y="851855"/>
                </a:cubicBezTo>
                <a:cubicBezTo>
                  <a:pt x="206363" y="831919"/>
                  <a:pt x="201596" y="822383"/>
                  <a:pt x="184260" y="811115"/>
                </a:cubicBezTo>
                <a:cubicBezTo>
                  <a:pt x="154788" y="792479"/>
                  <a:pt x="124883" y="773842"/>
                  <a:pt x="95412" y="755639"/>
                </a:cubicBezTo>
                <a:cubicBezTo>
                  <a:pt x="68975" y="739169"/>
                  <a:pt x="65074" y="728767"/>
                  <a:pt x="75475" y="698863"/>
                </a:cubicBezTo>
                <a:cubicBezTo>
                  <a:pt x="78509" y="689327"/>
                  <a:pt x="82410" y="679793"/>
                  <a:pt x="88044" y="671558"/>
                </a:cubicBezTo>
                <a:cubicBezTo>
                  <a:pt x="97146" y="657689"/>
                  <a:pt x="109714" y="650755"/>
                  <a:pt x="127050" y="655089"/>
                </a:cubicBezTo>
                <a:cubicBezTo>
                  <a:pt x="163889" y="663756"/>
                  <a:pt x="201163" y="671558"/>
                  <a:pt x="238002" y="680660"/>
                </a:cubicBezTo>
                <a:cubicBezTo>
                  <a:pt x="254904" y="684993"/>
                  <a:pt x="267907" y="681093"/>
                  <a:pt x="278308" y="667224"/>
                </a:cubicBezTo>
                <a:cubicBezTo>
                  <a:pt x="289144" y="652488"/>
                  <a:pt x="298679" y="636452"/>
                  <a:pt x="305613" y="619550"/>
                </a:cubicBezTo>
                <a:cubicBezTo>
                  <a:pt x="311681" y="604381"/>
                  <a:pt x="309947" y="591378"/>
                  <a:pt x="297811" y="578810"/>
                </a:cubicBezTo>
                <a:cubicBezTo>
                  <a:pt x="272674" y="553239"/>
                  <a:pt x="248837" y="526801"/>
                  <a:pt x="224133" y="500363"/>
                </a:cubicBezTo>
                <a:cubicBezTo>
                  <a:pt x="205063" y="479560"/>
                  <a:pt x="204196" y="467858"/>
                  <a:pt x="219799" y="444454"/>
                </a:cubicBezTo>
                <a:cubicBezTo>
                  <a:pt x="222399" y="440987"/>
                  <a:pt x="224566" y="437086"/>
                  <a:pt x="227167" y="433619"/>
                </a:cubicBezTo>
                <a:cubicBezTo>
                  <a:pt x="249270" y="404581"/>
                  <a:pt x="261405" y="401981"/>
                  <a:pt x="293910" y="418883"/>
                </a:cubicBezTo>
                <a:cubicBezTo>
                  <a:pt x="324249" y="434919"/>
                  <a:pt x="354587" y="450522"/>
                  <a:pt x="384059" y="466992"/>
                </a:cubicBezTo>
                <a:cubicBezTo>
                  <a:pt x="399661" y="475659"/>
                  <a:pt x="413531" y="473925"/>
                  <a:pt x="426533" y="463091"/>
                </a:cubicBezTo>
                <a:cubicBezTo>
                  <a:pt x="439535" y="452256"/>
                  <a:pt x="451670" y="440120"/>
                  <a:pt x="462939" y="427118"/>
                </a:cubicBezTo>
                <a:cubicBezTo>
                  <a:pt x="474208" y="413683"/>
                  <a:pt x="476807" y="400247"/>
                  <a:pt x="467706" y="383778"/>
                </a:cubicBezTo>
                <a:cubicBezTo>
                  <a:pt x="449503" y="351273"/>
                  <a:pt x="432600" y="318333"/>
                  <a:pt x="415264" y="285395"/>
                </a:cubicBezTo>
                <a:cubicBezTo>
                  <a:pt x="403996" y="263725"/>
                  <a:pt x="406596" y="252023"/>
                  <a:pt x="424366" y="235554"/>
                </a:cubicBezTo>
                <a:cubicBezTo>
                  <a:pt x="432600" y="227752"/>
                  <a:pt x="441702" y="221252"/>
                  <a:pt x="451670" y="215184"/>
                </a:cubicBezTo>
                <a:cubicBezTo>
                  <a:pt x="469006" y="205215"/>
                  <a:pt x="481142" y="206515"/>
                  <a:pt x="495877" y="219951"/>
                </a:cubicBezTo>
                <a:cubicBezTo>
                  <a:pt x="521015" y="242921"/>
                  <a:pt x="546152" y="266325"/>
                  <a:pt x="570856" y="289729"/>
                </a:cubicBezTo>
                <a:cubicBezTo>
                  <a:pt x="596860" y="314433"/>
                  <a:pt x="602495" y="315300"/>
                  <a:pt x="634133" y="298831"/>
                </a:cubicBezTo>
                <a:cubicBezTo>
                  <a:pt x="646701" y="292330"/>
                  <a:pt x="658404" y="285395"/>
                  <a:pt x="669672" y="276727"/>
                </a:cubicBezTo>
                <a:cubicBezTo>
                  <a:pt x="681807" y="266758"/>
                  <a:pt x="685708" y="255057"/>
                  <a:pt x="681807" y="239455"/>
                </a:cubicBezTo>
                <a:cubicBezTo>
                  <a:pt x="672706" y="203481"/>
                  <a:pt x="664905" y="167075"/>
                  <a:pt x="656670" y="131103"/>
                </a:cubicBezTo>
                <a:cubicBezTo>
                  <a:pt x="651469" y="107699"/>
                  <a:pt x="657104" y="95997"/>
                  <a:pt x="677907" y="84729"/>
                </a:cubicBezTo>
                <a:cubicBezTo>
                  <a:pt x="687442" y="79962"/>
                  <a:pt x="696976" y="76061"/>
                  <a:pt x="706945" y="72593"/>
                </a:cubicBezTo>
                <a:cubicBezTo>
                  <a:pt x="728182" y="66093"/>
                  <a:pt x="740317" y="69993"/>
                  <a:pt x="752886" y="89063"/>
                </a:cubicBezTo>
                <a:cubicBezTo>
                  <a:pt x="772822" y="119835"/>
                  <a:pt x="792759" y="150606"/>
                  <a:pt x="810962" y="182679"/>
                </a:cubicBezTo>
                <a:cubicBezTo>
                  <a:pt x="820496" y="199148"/>
                  <a:pt x="833498" y="204782"/>
                  <a:pt x="851269" y="202182"/>
                </a:cubicBezTo>
                <a:cubicBezTo>
                  <a:pt x="869904" y="199148"/>
                  <a:pt x="888108" y="194380"/>
                  <a:pt x="905444" y="187012"/>
                </a:cubicBezTo>
                <a:cubicBezTo>
                  <a:pt x="918012" y="181378"/>
                  <a:pt x="924947" y="172710"/>
                  <a:pt x="925381" y="157974"/>
                </a:cubicBezTo>
                <a:cubicBezTo>
                  <a:pt x="926247" y="120268"/>
                  <a:pt x="928414" y="82996"/>
                  <a:pt x="929715" y="45289"/>
                </a:cubicBezTo>
                <a:cubicBezTo>
                  <a:pt x="930581" y="21019"/>
                  <a:pt x="938382" y="10617"/>
                  <a:pt x="961786" y="4116"/>
                </a:cubicBezTo>
                <a:cubicBezTo>
                  <a:pt x="965686" y="3249"/>
                  <a:pt x="969587" y="1949"/>
                  <a:pt x="973488" y="1515"/>
                </a:cubicBezTo>
                <a:cubicBezTo>
                  <a:pt x="984215" y="323"/>
                  <a:pt x="992911" y="-273"/>
                  <a:pt x="1000096" y="120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432B04D-7E4E-4E94-9AFF-7DE4C51D3490}"/>
              </a:ext>
            </a:extLst>
          </p:cNvPr>
          <p:cNvSpPr/>
          <p:nvPr/>
        </p:nvSpPr>
        <p:spPr>
          <a:xfrm>
            <a:off x="3752839" y="3643339"/>
            <a:ext cx="2456512" cy="2454908"/>
          </a:xfrm>
          <a:custGeom>
            <a:avLst/>
            <a:gdLst>
              <a:gd name="connsiteX0" fmla="*/ 1125613 w 2249450"/>
              <a:gd name="connsiteY0" fmla="*/ 301864 h 2247981"/>
              <a:gd name="connsiteX1" fmla="*/ 303879 w 2249450"/>
              <a:gd name="connsiteY1" fmla="*/ 1118832 h 2247981"/>
              <a:gd name="connsiteX2" fmla="*/ 1124313 w 2249450"/>
              <a:gd name="connsiteY2" fmla="*/ 1942733 h 2247981"/>
              <a:gd name="connsiteX3" fmla="*/ 1946047 w 2249450"/>
              <a:gd name="connsiteY3" fmla="*/ 1121865 h 2247981"/>
              <a:gd name="connsiteX4" fmla="*/ 1125613 w 2249450"/>
              <a:gd name="connsiteY4" fmla="*/ 301864 h 2247981"/>
              <a:gd name="connsiteX5" fmla="*/ 1000096 w 2249450"/>
              <a:gd name="connsiteY5" fmla="*/ 120 h 2247981"/>
              <a:gd name="connsiteX6" fmla="*/ 1038065 w 2249450"/>
              <a:gd name="connsiteY6" fmla="*/ 40955 h 2247981"/>
              <a:gd name="connsiteX7" fmla="*/ 1066670 w 2249450"/>
              <a:gd name="connsiteY7" fmla="*/ 136304 h 2247981"/>
              <a:gd name="connsiteX8" fmla="*/ 1094841 w 2249450"/>
              <a:gd name="connsiteY8" fmla="*/ 161875 h 2247981"/>
              <a:gd name="connsiteX9" fmla="*/ 1156384 w 2249450"/>
              <a:gd name="connsiteY9" fmla="*/ 161875 h 2247981"/>
              <a:gd name="connsiteX10" fmla="*/ 1183689 w 2249450"/>
              <a:gd name="connsiteY10" fmla="*/ 137171 h 2247981"/>
              <a:gd name="connsiteX11" fmla="*/ 1215761 w 2249450"/>
              <a:gd name="connsiteY11" fmla="*/ 31853 h 2247981"/>
              <a:gd name="connsiteX12" fmla="*/ 1259534 w 2249450"/>
              <a:gd name="connsiteY12" fmla="*/ 215 h 2247981"/>
              <a:gd name="connsiteX13" fmla="*/ 1271236 w 2249450"/>
              <a:gd name="connsiteY13" fmla="*/ 649 h 2247981"/>
              <a:gd name="connsiteX14" fmla="*/ 1321511 w 2249450"/>
              <a:gd name="connsiteY14" fmla="*/ 54824 h 2247981"/>
              <a:gd name="connsiteX15" fmla="*/ 1324545 w 2249450"/>
              <a:gd name="connsiteY15" fmla="*/ 155807 h 2247981"/>
              <a:gd name="connsiteX16" fmla="*/ 1342315 w 2249450"/>
              <a:gd name="connsiteY16" fmla="*/ 185278 h 2247981"/>
              <a:gd name="connsiteX17" fmla="*/ 1406459 w 2249450"/>
              <a:gd name="connsiteY17" fmla="*/ 202182 h 2247981"/>
              <a:gd name="connsiteX18" fmla="*/ 1436797 w 2249450"/>
              <a:gd name="connsiteY18" fmla="*/ 186145 h 2247981"/>
              <a:gd name="connsiteX19" fmla="*/ 1494439 w 2249450"/>
              <a:gd name="connsiteY19" fmla="*/ 93830 h 2247981"/>
              <a:gd name="connsiteX20" fmla="*/ 1550348 w 2249450"/>
              <a:gd name="connsiteY20" fmla="*/ 74327 h 2247981"/>
              <a:gd name="connsiteX21" fmla="*/ 1560317 w 2249450"/>
              <a:gd name="connsiteY21" fmla="*/ 77794 h 2247981"/>
              <a:gd name="connsiteX22" fmla="*/ 1591955 w 2249450"/>
              <a:gd name="connsiteY22" fmla="*/ 139771 h 2247981"/>
              <a:gd name="connsiteX23" fmla="*/ 1569418 w 2249450"/>
              <a:gd name="connsiteY23" fmla="*/ 236854 h 2247981"/>
              <a:gd name="connsiteX24" fmla="*/ 1585021 w 2249450"/>
              <a:gd name="connsiteY24" fmla="*/ 278894 h 2247981"/>
              <a:gd name="connsiteX25" fmla="*/ 1635295 w 2249450"/>
              <a:gd name="connsiteY25" fmla="*/ 306632 h 2247981"/>
              <a:gd name="connsiteX26" fmla="*/ 1668668 w 2249450"/>
              <a:gd name="connsiteY26" fmla="*/ 298831 h 2247981"/>
              <a:gd name="connsiteX27" fmla="*/ 1748414 w 2249450"/>
              <a:gd name="connsiteY27" fmla="*/ 224718 h 2247981"/>
              <a:gd name="connsiteX28" fmla="*/ 1807357 w 2249450"/>
              <a:gd name="connsiteY28" fmla="*/ 219951 h 2247981"/>
              <a:gd name="connsiteX29" fmla="*/ 1810390 w 2249450"/>
              <a:gd name="connsiteY29" fmla="*/ 222118 h 2247981"/>
              <a:gd name="connsiteX30" fmla="*/ 1829028 w 2249450"/>
              <a:gd name="connsiteY30" fmla="*/ 297097 h 2247981"/>
              <a:gd name="connsiteX31" fmla="*/ 1782653 w 2249450"/>
              <a:gd name="connsiteY31" fmla="*/ 383778 h 2247981"/>
              <a:gd name="connsiteX32" fmla="*/ 1786554 w 2249450"/>
              <a:gd name="connsiteY32" fmla="*/ 424951 h 2247981"/>
              <a:gd name="connsiteX33" fmla="*/ 1825560 w 2249450"/>
              <a:gd name="connsiteY33" fmla="*/ 463524 h 2247981"/>
              <a:gd name="connsiteX34" fmla="*/ 1864567 w 2249450"/>
              <a:gd name="connsiteY34" fmla="*/ 466992 h 2247981"/>
              <a:gd name="connsiteX35" fmla="*/ 1962949 w 2249450"/>
              <a:gd name="connsiteY35" fmla="*/ 414982 h 2247981"/>
              <a:gd name="connsiteX36" fmla="*/ 2016690 w 2249450"/>
              <a:gd name="connsiteY36" fmla="*/ 426251 h 2247981"/>
              <a:gd name="connsiteX37" fmla="*/ 2033160 w 2249450"/>
              <a:gd name="connsiteY37" fmla="*/ 448355 h 2247981"/>
              <a:gd name="connsiteX38" fmla="*/ 2028826 w 2249450"/>
              <a:gd name="connsiteY38" fmla="*/ 496896 h 2247981"/>
              <a:gd name="connsiteX39" fmla="*/ 1950380 w 2249450"/>
              <a:gd name="connsiteY39" fmla="*/ 581410 h 2247981"/>
              <a:gd name="connsiteX40" fmla="*/ 1943446 w 2249450"/>
              <a:gd name="connsiteY40" fmla="*/ 616082 h 2247981"/>
              <a:gd name="connsiteX41" fmla="*/ 1973351 w 2249450"/>
              <a:gd name="connsiteY41" fmla="*/ 668091 h 2247981"/>
              <a:gd name="connsiteX42" fmla="*/ 2011490 w 2249450"/>
              <a:gd name="connsiteY42" fmla="*/ 680660 h 2247981"/>
              <a:gd name="connsiteX43" fmla="*/ 2122441 w 2249450"/>
              <a:gd name="connsiteY43" fmla="*/ 655522 h 2247981"/>
              <a:gd name="connsiteX44" fmla="*/ 2163615 w 2249450"/>
              <a:gd name="connsiteY44" fmla="*/ 674592 h 2247981"/>
              <a:gd name="connsiteX45" fmla="*/ 2176617 w 2249450"/>
              <a:gd name="connsiteY45" fmla="*/ 704496 h 2247981"/>
              <a:gd name="connsiteX46" fmla="*/ 2158847 w 2249450"/>
              <a:gd name="connsiteY46" fmla="*/ 753038 h 2247981"/>
              <a:gd name="connsiteX47" fmla="*/ 2067399 w 2249450"/>
              <a:gd name="connsiteY47" fmla="*/ 809815 h 2247981"/>
              <a:gd name="connsiteX48" fmla="*/ 2047896 w 2249450"/>
              <a:gd name="connsiteY48" fmla="*/ 852289 h 2247981"/>
              <a:gd name="connsiteX49" fmla="*/ 2061331 w 2249450"/>
              <a:gd name="connsiteY49" fmla="*/ 901696 h 2247981"/>
              <a:gd name="connsiteX50" fmla="*/ 2093837 w 2249450"/>
              <a:gd name="connsiteY50" fmla="*/ 924667 h 2247981"/>
              <a:gd name="connsiteX51" fmla="*/ 2207822 w 2249450"/>
              <a:gd name="connsiteY51" fmla="*/ 929001 h 2247981"/>
              <a:gd name="connsiteX52" fmla="*/ 2244661 w 2249450"/>
              <a:gd name="connsiteY52" fmla="*/ 958039 h 2247981"/>
              <a:gd name="connsiteX53" fmla="*/ 2249429 w 2249450"/>
              <a:gd name="connsiteY53" fmla="*/ 993144 h 2247981"/>
              <a:gd name="connsiteX54" fmla="*/ 2221257 w 2249450"/>
              <a:gd name="connsiteY54" fmla="*/ 1033018 h 2247981"/>
              <a:gd name="connsiteX55" fmla="*/ 2118540 w 2249450"/>
              <a:gd name="connsiteY55" fmla="*/ 1064657 h 2247981"/>
              <a:gd name="connsiteX56" fmla="*/ 2086469 w 2249450"/>
              <a:gd name="connsiteY56" fmla="*/ 1105396 h 2247981"/>
              <a:gd name="connsiteX57" fmla="*/ 2088636 w 2249450"/>
              <a:gd name="connsiteY57" fmla="*/ 1159139 h 2247981"/>
              <a:gd name="connsiteX58" fmla="*/ 2110740 w 2249450"/>
              <a:gd name="connsiteY58" fmla="*/ 1182542 h 2247981"/>
              <a:gd name="connsiteX59" fmla="*/ 2218657 w 2249450"/>
              <a:gd name="connsiteY59" fmla="*/ 1215481 h 2247981"/>
              <a:gd name="connsiteX60" fmla="*/ 2249429 w 2249450"/>
              <a:gd name="connsiteY60" fmla="*/ 1258388 h 2247981"/>
              <a:gd name="connsiteX61" fmla="*/ 2249429 w 2249450"/>
              <a:gd name="connsiteY61" fmla="*/ 1266189 h 2247981"/>
              <a:gd name="connsiteX62" fmla="*/ 2193953 w 2249450"/>
              <a:gd name="connsiteY62" fmla="*/ 1321231 h 2247981"/>
              <a:gd name="connsiteX63" fmla="*/ 2091670 w 2249450"/>
              <a:gd name="connsiteY63" fmla="*/ 1324265 h 2247981"/>
              <a:gd name="connsiteX64" fmla="*/ 2064365 w 2249450"/>
              <a:gd name="connsiteY64" fmla="*/ 1341168 h 2247981"/>
              <a:gd name="connsiteX65" fmla="*/ 2047029 w 2249450"/>
              <a:gd name="connsiteY65" fmla="*/ 1405312 h 2247981"/>
              <a:gd name="connsiteX66" fmla="*/ 2063932 w 2249450"/>
              <a:gd name="connsiteY66" fmla="*/ 1436517 h 2247981"/>
              <a:gd name="connsiteX67" fmla="*/ 2154080 w 2249450"/>
              <a:gd name="connsiteY67" fmla="*/ 1492859 h 2247981"/>
              <a:gd name="connsiteX68" fmla="*/ 2174450 w 2249450"/>
              <a:gd name="connsiteY68" fmla="*/ 1550502 h 2247981"/>
              <a:gd name="connsiteX69" fmla="*/ 2160147 w 2249450"/>
              <a:gd name="connsiteY69" fmla="*/ 1579974 h 2247981"/>
              <a:gd name="connsiteX70" fmla="*/ 2132410 w 2249450"/>
              <a:gd name="connsiteY70" fmla="*/ 1593843 h 2247981"/>
              <a:gd name="connsiteX71" fmla="*/ 2063498 w 2249450"/>
              <a:gd name="connsiteY71" fmla="*/ 1578674 h 2247981"/>
              <a:gd name="connsiteX72" fmla="*/ 2007156 w 2249450"/>
              <a:gd name="connsiteY72" fmla="*/ 1565671 h 2247981"/>
              <a:gd name="connsiteX73" fmla="*/ 1977684 w 2249450"/>
              <a:gd name="connsiteY73" fmla="*/ 1574773 h 2247981"/>
              <a:gd name="connsiteX74" fmla="*/ 1942146 w 2249450"/>
              <a:gd name="connsiteY74" fmla="*/ 1638483 h 2247981"/>
              <a:gd name="connsiteX75" fmla="*/ 1950813 w 2249450"/>
              <a:gd name="connsiteY75" fmla="*/ 1665787 h 2247981"/>
              <a:gd name="connsiteX76" fmla="*/ 2026659 w 2249450"/>
              <a:gd name="connsiteY76" fmla="*/ 1747268 h 2247981"/>
              <a:gd name="connsiteX77" fmla="*/ 2031427 w 2249450"/>
              <a:gd name="connsiteY77" fmla="*/ 1803177 h 2247981"/>
              <a:gd name="connsiteX78" fmla="*/ 2028393 w 2249450"/>
              <a:gd name="connsiteY78" fmla="*/ 1807511 h 2247981"/>
              <a:gd name="connsiteX79" fmla="*/ 1952114 w 2249450"/>
              <a:gd name="connsiteY79" fmla="*/ 1826581 h 2247981"/>
              <a:gd name="connsiteX80" fmla="*/ 1864133 w 2249450"/>
              <a:gd name="connsiteY80" fmla="*/ 1779773 h 2247981"/>
              <a:gd name="connsiteX81" fmla="*/ 1829894 w 2249450"/>
              <a:gd name="connsiteY81" fmla="*/ 1781073 h 2247981"/>
              <a:gd name="connsiteX82" fmla="*/ 1785254 w 2249450"/>
              <a:gd name="connsiteY82" fmla="*/ 1824847 h 2247981"/>
              <a:gd name="connsiteX83" fmla="*/ 1783086 w 2249450"/>
              <a:gd name="connsiteY83" fmla="*/ 1862553 h 2247981"/>
              <a:gd name="connsiteX84" fmla="*/ 1835095 w 2249450"/>
              <a:gd name="connsiteY84" fmla="*/ 1960936 h 2247981"/>
              <a:gd name="connsiteX85" fmla="*/ 1826427 w 2249450"/>
              <a:gd name="connsiteY85" fmla="*/ 2012077 h 2247981"/>
              <a:gd name="connsiteX86" fmla="*/ 1817759 w 2249450"/>
              <a:gd name="connsiteY86" fmla="*/ 2019879 h 2247981"/>
              <a:gd name="connsiteX87" fmla="*/ 1743213 w 2249450"/>
              <a:gd name="connsiteY87" fmla="*/ 2017278 h 2247981"/>
              <a:gd name="connsiteX88" fmla="*/ 1670402 w 2249450"/>
              <a:gd name="connsiteY88" fmla="*/ 1949233 h 2247981"/>
              <a:gd name="connsiteX89" fmla="*/ 1633128 w 2249450"/>
              <a:gd name="connsiteY89" fmla="*/ 1941866 h 2247981"/>
              <a:gd name="connsiteX90" fmla="*/ 1581987 w 2249450"/>
              <a:gd name="connsiteY90" fmla="*/ 1970904 h 2247981"/>
              <a:gd name="connsiteX91" fmla="*/ 1569418 w 2249450"/>
              <a:gd name="connsiteY91" fmla="*/ 2009043 h 2247981"/>
              <a:gd name="connsiteX92" fmla="*/ 1595423 w 2249450"/>
              <a:gd name="connsiteY92" fmla="*/ 2122595 h 2247981"/>
              <a:gd name="connsiteX93" fmla="*/ 1578519 w 2249450"/>
              <a:gd name="connsiteY93" fmla="*/ 2160301 h 2247981"/>
              <a:gd name="connsiteX94" fmla="*/ 1546448 w 2249450"/>
              <a:gd name="connsiteY94" fmla="*/ 2174604 h 2247981"/>
              <a:gd name="connsiteX95" fmla="*/ 1497473 w 2249450"/>
              <a:gd name="connsiteY95" fmla="*/ 2157268 h 2247981"/>
              <a:gd name="connsiteX96" fmla="*/ 1440698 w 2249450"/>
              <a:gd name="connsiteY96" fmla="*/ 2065819 h 2247981"/>
              <a:gd name="connsiteX97" fmla="*/ 1398224 w 2249450"/>
              <a:gd name="connsiteY97" fmla="*/ 2045883 h 2247981"/>
              <a:gd name="connsiteX98" fmla="*/ 1352716 w 2249450"/>
              <a:gd name="connsiteY98" fmla="*/ 2058018 h 2247981"/>
              <a:gd name="connsiteX99" fmla="*/ 1324979 w 2249450"/>
              <a:gd name="connsiteY99" fmla="*/ 2095725 h 2247981"/>
              <a:gd name="connsiteX100" fmla="*/ 1321945 w 2249450"/>
              <a:gd name="connsiteY100" fmla="*/ 2198007 h 2247981"/>
              <a:gd name="connsiteX101" fmla="*/ 1282505 w 2249450"/>
              <a:gd name="connsiteY101" fmla="*/ 2244815 h 2247981"/>
              <a:gd name="connsiteX102" fmla="*/ 1257801 w 2249450"/>
              <a:gd name="connsiteY102" fmla="*/ 2247849 h 2247981"/>
              <a:gd name="connsiteX103" fmla="*/ 1217928 w 2249450"/>
              <a:gd name="connsiteY103" fmla="*/ 2220978 h 2247981"/>
              <a:gd name="connsiteX104" fmla="*/ 1184556 w 2249450"/>
              <a:gd name="connsiteY104" fmla="*/ 2112194 h 2247981"/>
              <a:gd name="connsiteX105" fmla="*/ 1153351 w 2249450"/>
              <a:gd name="connsiteY105" fmla="*/ 2085322 h 2247981"/>
              <a:gd name="connsiteX106" fmla="*/ 1096142 w 2249450"/>
              <a:gd name="connsiteY106" fmla="*/ 2085756 h 2247981"/>
              <a:gd name="connsiteX107" fmla="*/ 1068403 w 2249450"/>
              <a:gd name="connsiteY107" fmla="*/ 2109593 h 2247981"/>
              <a:gd name="connsiteX108" fmla="*/ 1036765 w 2249450"/>
              <a:gd name="connsiteY108" fmla="*/ 2212310 h 2247981"/>
              <a:gd name="connsiteX109" fmla="*/ 983457 w 2249450"/>
              <a:gd name="connsiteY109" fmla="*/ 2246549 h 2247981"/>
              <a:gd name="connsiteX110" fmla="*/ 929715 w 2249450"/>
              <a:gd name="connsiteY110" fmla="*/ 2185872 h 2247981"/>
              <a:gd name="connsiteX111" fmla="*/ 927114 w 2249450"/>
              <a:gd name="connsiteY111" fmla="*/ 2092691 h 2247981"/>
              <a:gd name="connsiteX112" fmla="*/ 907611 w 2249450"/>
              <a:gd name="connsiteY112" fmla="*/ 2061485 h 2247981"/>
              <a:gd name="connsiteX113" fmla="*/ 844334 w 2249450"/>
              <a:gd name="connsiteY113" fmla="*/ 2045449 h 2247981"/>
              <a:gd name="connsiteX114" fmla="*/ 813995 w 2249450"/>
              <a:gd name="connsiteY114" fmla="*/ 2061485 h 2247981"/>
              <a:gd name="connsiteX115" fmla="*/ 756353 w 2249450"/>
              <a:gd name="connsiteY115" fmla="*/ 2153801 h 2247981"/>
              <a:gd name="connsiteX116" fmla="*/ 702610 w 2249450"/>
              <a:gd name="connsiteY116" fmla="*/ 2173304 h 2247981"/>
              <a:gd name="connsiteX117" fmla="*/ 698710 w 2249450"/>
              <a:gd name="connsiteY117" fmla="*/ 2172004 h 2247981"/>
              <a:gd name="connsiteX118" fmla="*/ 659703 w 2249450"/>
              <a:gd name="connsiteY118" fmla="*/ 2103959 h 2247981"/>
              <a:gd name="connsiteX119" fmla="*/ 681807 w 2249450"/>
              <a:gd name="connsiteY119" fmla="*/ 2008176 h 2247981"/>
              <a:gd name="connsiteX120" fmla="*/ 667505 w 2249450"/>
              <a:gd name="connsiteY120" fmla="*/ 1969170 h 2247981"/>
              <a:gd name="connsiteX121" fmla="*/ 621130 w 2249450"/>
              <a:gd name="connsiteY121" fmla="*/ 1942300 h 2247981"/>
              <a:gd name="connsiteX122" fmla="*/ 579091 w 2249450"/>
              <a:gd name="connsiteY122" fmla="*/ 1950100 h 2247981"/>
              <a:gd name="connsiteX123" fmla="*/ 500645 w 2249450"/>
              <a:gd name="connsiteY123" fmla="*/ 2023345 h 2247981"/>
              <a:gd name="connsiteX124" fmla="*/ 445603 w 2249450"/>
              <a:gd name="connsiteY124" fmla="*/ 2028547 h 2247981"/>
              <a:gd name="connsiteX125" fmla="*/ 437801 w 2249450"/>
              <a:gd name="connsiteY125" fmla="*/ 2023345 h 2247981"/>
              <a:gd name="connsiteX126" fmla="*/ 420465 w 2249450"/>
              <a:gd name="connsiteY126" fmla="*/ 1950967 h 2247981"/>
              <a:gd name="connsiteX127" fmla="*/ 467272 w 2249450"/>
              <a:gd name="connsiteY127" fmla="*/ 1862987 h 2247981"/>
              <a:gd name="connsiteX128" fmla="*/ 463805 w 2249450"/>
              <a:gd name="connsiteY128" fmla="*/ 1821813 h 2247981"/>
              <a:gd name="connsiteX129" fmla="*/ 424799 w 2249450"/>
              <a:gd name="connsiteY129" fmla="*/ 1783240 h 2247981"/>
              <a:gd name="connsiteX130" fmla="*/ 384492 w 2249450"/>
              <a:gd name="connsiteY130" fmla="*/ 1780206 h 2247981"/>
              <a:gd name="connsiteX131" fmla="*/ 286977 w 2249450"/>
              <a:gd name="connsiteY131" fmla="*/ 1831782 h 2247981"/>
              <a:gd name="connsiteX132" fmla="*/ 233668 w 2249450"/>
              <a:gd name="connsiteY132" fmla="*/ 1821813 h 2247981"/>
              <a:gd name="connsiteX133" fmla="*/ 230201 w 2249450"/>
              <a:gd name="connsiteY133" fmla="*/ 1817912 h 2247981"/>
              <a:gd name="connsiteX134" fmla="*/ 232368 w 2249450"/>
              <a:gd name="connsiteY134" fmla="*/ 1738166 h 2247981"/>
              <a:gd name="connsiteX135" fmla="*/ 297811 w 2249450"/>
              <a:gd name="connsiteY135" fmla="*/ 1668388 h 2247981"/>
              <a:gd name="connsiteX136" fmla="*/ 305613 w 2249450"/>
              <a:gd name="connsiteY136" fmla="*/ 1630248 h 2247981"/>
              <a:gd name="connsiteX137" fmla="*/ 275708 w 2249450"/>
              <a:gd name="connsiteY137" fmla="*/ 1578240 h 2247981"/>
              <a:gd name="connsiteX138" fmla="*/ 238002 w 2249450"/>
              <a:gd name="connsiteY138" fmla="*/ 1567405 h 2247981"/>
              <a:gd name="connsiteX139" fmla="*/ 143520 w 2249450"/>
              <a:gd name="connsiteY139" fmla="*/ 1589075 h 2247981"/>
              <a:gd name="connsiteX140" fmla="*/ 130951 w 2249450"/>
              <a:gd name="connsiteY140" fmla="*/ 1592109 h 2247981"/>
              <a:gd name="connsiteX141" fmla="*/ 84144 w 2249450"/>
              <a:gd name="connsiteY141" fmla="*/ 1569138 h 2247981"/>
              <a:gd name="connsiteX142" fmla="*/ 73308 w 2249450"/>
              <a:gd name="connsiteY142" fmla="*/ 1544001 h 2247981"/>
              <a:gd name="connsiteX143" fmla="*/ 90645 w 2249450"/>
              <a:gd name="connsiteY143" fmla="*/ 1495026 h 2247981"/>
              <a:gd name="connsiteX144" fmla="*/ 179493 w 2249450"/>
              <a:gd name="connsiteY144" fmla="*/ 1439551 h 2247981"/>
              <a:gd name="connsiteX145" fmla="*/ 200729 w 2249450"/>
              <a:gd name="connsiteY145" fmla="*/ 1389710 h 2247981"/>
              <a:gd name="connsiteX146" fmla="*/ 187293 w 2249450"/>
              <a:gd name="connsiteY146" fmla="*/ 1344635 h 2247981"/>
              <a:gd name="connsiteX147" fmla="*/ 154788 w 2249450"/>
              <a:gd name="connsiteY147" fmla="*/ 1322965 h 2247981"/>
              <a:gd name="connsiteX148" fmla="*/ 49905 w 2249450"/>
              <a:gd name="connsiteY148" fmla="*/ 1319931 h 2247981"/>
              <a:gd name="connsiteX149" fmla="*/ 3097 w 2249450"/>
              <a:gd name="connsiteY149" fmla="*/ 1280491 h 2247981"/>
              <a:gd name="connsiteX150" fmla="*/ 1364 w 2249450"/>
              <a:gd name="connsiteY150" fmla="*/ 1271390 h 2247981"/>
              <a:gd name="connsiteX151" fmla="*/ 40803 w 2249450"/>
              <a:gd name="connsiteY151" fmla="*/ 1211580 h 2247981"/>
              <a:gd name="connsiteX152" fmla="*/ 134852 w 2249450"/>
              <a:gd name="connsiteY152" fmla="*/ 1182975 h 2247981"/>
              <a:gd name="connsiteX153" fmla="*/ 163023 w 2249450"/>
              <a:gd name="connsiteY153" fmla="*/ 1151337 h 2247981"/>
              <a:gd name="connsiteX154" fmla="*/ 161722 w 2249450"/>
              <a:gd name="connsiteY154" fmla="*/ 1091094 h 2247981"/>
              <a:gd name="connsiteX155" fmla="*/ 139619 w 2249450"/>
              <a:gd name="connsiteY155" fmla="*/ 1066390 h 2247981"/>
              <a:gd name="connsiteX156" fmla="*/ 39503 w 2249450"/>
              <a:gd name="connsiteY156" fmla="*/ 1035618 h 2247981"/>
              <a:gd name="connsiteX157" fmla="*/ 1364 w 2249450"/>
              <a:gd name="connsiteY157" fmla="*/ 980143 h 2247981"/>
              <a:gd name="connsiteX158" fmla="*/ 5264 w 2249450"/>
              <a:gd name="connsiteY158" fmla="*/ 957172 h 2247981"/>
              <a:gd name="connsiteX159" fmla="*/ 41237 w 2249450"/>
              <a:gd name="connsiteY159" fmla="*/ 928568 h 2247981"/>
              <a:gd name="connsiteX160" fmla="*/ 138319 w 2249450"/>
              <a:gd name="connsiteY160" fmla="*/ 925534 h 2247981"/>
              <a:gd name="connsiteX161" fmla="*/ 152621 w 2249450"/>
              <a:gd name="connsiteY161" fmla="*/ 925100 h 2247981"/>
              <a:gd name="connsiteX162" fmla="*/ 191194 w 2249450"/>
              <a:gd name="connsiteY162" fmla="*/ 894762 h 2247981"/>
              <a:gd name="connsiteX163" fmla="*/ 202462 w 2249450"/>
              <a:gd name="connsiteY163" fmla="*/ 851855 h 2247981"/>
              <a:gd name="connsiteX164" fmla="*/ 184260 w 2249450"/>
              <a:gd name="connsiteY164" fmla="*/ 811115 h 2247981"/>
              <a:gd name="connsiteX165" fmla="*/ 95412 w 2249450"/>
              <a:gd name="connsiteY165" fmla="*/ 755639 h 2247981"/>
              <a:gd name="connsiteX166" fmla="*/ 75475 w 2249450"/>
              <a:gd name="connsiteY166" fmla="*/ 698863 h 2247981"/>
              <a:gd name="connsiteX167" fmla="*/ 88044 w 2249450"/>
              <a:gd name="connsiteY167" fmla="*/ 671558 h 2247981"/>
              <a:gd name="connsiteX168" fmla="*/ 127050 w 2249450"/>
              <a:gd name="connsiteY168" fmla="*/ 655089 h 2247981"/>
              <a:gd name="connsiteX169" fmla="*/ 238002 w 2249450"/>
              <a:gd name="connsiteY169" fmla="*/ 680660 h 2247981"/>
              <a:gd name="connsiteX170" fmla="*/ 278308 w 2249450"/>
              <a:gd name="connsiteY170" fmla="*/ 667224 h 2247981"/>
              <a:gd name="connsiteX171" fmla="*/ 305613 w 2249450"/>
              <a:gd name="connsiteY171" fmla="*/ 619550 h 2247981"/>
              <a:gd name="connsiteX172" fmla="*/ 297811 w 2249450"/>
              <a:gd name="connsiteY172" fmla="*/ 578810 h 2247981"/>
              <a:gd name="connsiteX173" fmla="*/ 224133 w 2249450"/>
              <a:gd name="connsiteY173" fmla="*/ 500363 h 2247981"/>
              <a:gd name="connsiteX174" fmla="*/ 219799 w 2249450"/>
              <a:gd name="connsiteY174" fmla="*/ 444454 h 2247981"/>
              <a:gd name="connsiteX175" fmla="*/ 227167 w 2249450"/>
              <a:gd name="connsiteY175" fmla="*/ 433619 h 2247981"/>
              <a:gd name="connsiteX176" fmla="*/ 293910 w 2249450"/>
              <a:gd name="connsiteY176" fmla="*/ 418883 h 2247981"/>
              <a:gd name="connsiteX177" fmla="*/ 384059 w 2249450"/>
              <a:gd name="connsiteY177" fmla="*/ 466992 h 2247981"/>
              <a:gd name="connsiteX178" fmla="*/ 426533 w 2249450"/>
              <a:gd name="connsiteY178" fmla="*/ 463091 h 2247981"/>
              <a:gd name="connsiteX179" fmla="*/ 462939 w 2249450"/>
              <a:gd name="connsiteY179" fmla="*/ 427118 h 2247981"/>
              <a:gd name="connsiteX180" fmla="*/ 467706 w 2249450"/>
              <a:gd name="connsiteY180" fmla="*/ 383778 h 2247981"/>
              <a:gd name="connsiteX181" fmla="*/ 415264 w 2249450"/>
              <a:gd name="connsiteY181" fmla="*/ 285395 h 2247981"/>
              <a:gd name="connsiteX182" fmla="*/ 424366 w 2249450"/>
              <a:gd name="connsiteY182" fmla="*/ 235554 h 2247981"/>
              <a:gd name="connsiteX183" fmla="*/ 451670 w 2249450"/>
              <a:gd name="connsiteY183" fmla="*/ 215184 h 2247981"/>
              <a:gd name="connsiteX184" fmla="*/ 495877 w 2249450"/>
              <a:gd name="connsiteY184" fmla="*/ 219951 h 2247981"/>
              <a:gd name="connsiteX185" fmla="*/ 570856 w 2249450"/>
              <a:gd name="connsiteY185" fmla="*/ 289729 h 2247981"/>
              <a:gd name="connsiteX186" fmla="*/ 634133 w 2249450"/>
              <a:gd name="connsiteY186" fmla="*/ 298831 h 2247981"/>
              <a:gd name="connsiteX187" fmla="*/ 669672 w 2249450"/>
              <a:gd name="connsiteY187" fmla="*/ 276727 h 2247981"/>
              <a:gd name="connsiteX188" fmla="*/ 681807 w 2249450"/>
              <a:gd name="connsiteY188" fmla="*/ 239455 h 2247981"/>
              <a:gd name="connsiteX189" fmla="*/ 656670 w 2249450"/>
              <a:gd name="connsiteY189" fmla="*/ 131103 h 2247981"/>
              <a:gd name="connsiteX190" fmla="*/ 677907 w 2249450"/>
              <a:gd name="connsiteY190" fmla="*/ 84729 h 2247981"/>
              <a:gd name="connsiteX191" fmla="*/ 706945 w 2249450"/>
              <a:gd name="connsiteY191" fmla="*/ 72593 h 2247981"/>
              <a:gd name="connsiteX192" fmla="*/ 752886 w 2249450"/>
              <a:gd name="connsiteY192" fmla="*/ 89063 h 2247981"/>
              <a:gd name="connsiteX193" fmla="*/ 810962 w 2249450"/>
              <a:gd name="connsiteY193" fmla="*/ 182679 h 2247981"/>
              <a:gd name="connsiteX194" fmla="*/ 851269 w 2249450"/>
              <a:gd name="connsiteY194" fmla="*/ 202182 h 2247981"/>
              <a:gd name="connsiteX195" fmla="*/ 905444 w 2249450"/>
              <a:gd name="connsiteY195" fmla="*/ 187012 h 2247981"/>
              <a:gd name="connsiteX196" fmla="*/ 925381 w 2249450"/>
              <a:gd name="connsiteY196" fmla="*/ 157974 h 2247981"/>
              <a:gd name="connsiteX197" fmla="*/ 929715 w 2249450"/>
              <a:gd name="connsiteY197" fmla="*/ 45289 h 2247981"/>
              <a:gd name="connsiteX198" fmla="*/ 961786 w 2249450"/>
              <a:gd name="connsiteY198" fmla="*/ 4116 h 2247981"/>
              <a:gd name="connsiteX199" fmla="*/ 973488 w 2249450"/>
              <a:gd name="connsiteY199" fmla="*/ 1515 h 2247981"/>
              <a:gd name="connsiteX200" fmla="*/ 1000096 w 2249450"/>
              <a:gd name="connsiteY200" fmla="*/ 120 h 224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249450" h="2247981">
                <a:moveTo>
                  <a:pt x="1125613" y="301864"/>
                </a:moveTo>
                <a:cubicBezTo>
                  <a:pt x="668805" y="301431"/>
                  <a:pt x="305613" y="667657"/>
                  <a:pt x="303879" y="1118832"/>
                </a:cubicBezTo>
                <a:cubicBezTo>
                  <a:pt x="302145" y="1580841"/>
                  <a:pt x="677040" y="1944033"/>
                  <a:pt x="1124313" y="1942733"/>
                </a:cubicBezTo>
                <a:cubicBezTo>
                  <a:pt x="1570285" y="1944467"/>
                  <a:pt x="1946479" y="1585608"/>
                  <a:pt x="1946047" y="1121865"/>
                </a:cubicBezTo>
                <a:cubicBezTo>
                  <a:pt x="1945613" y="665923"/>
                  <a:pt x="1579820" y="302298"/>
                  <a:pt x="1125613" y="301864"/>
                </a:cubicBezTo>
                <a:close/>
                <a:moveTo>
                  <a:pt x="1000096" y="120"/>
                </a:moveTo>
                <a:cubicBezTo>
                  <a:pt x="1021651" y="1299"/>
                  <a:pt x="1029615" y="11376"/>
                  <a:pt x="1038065" y="40955"/>
                </a:cubicBezTo>
                <a:cubicBezTo>
                  <a:pt x="1047166" y="73027"/>
                  <a:pt x="1058002" y="104232"/>
                  <a:pt x="1066670" y="136304"/>
                </a:cubicBezTo>
                <a:cubicBezTo>
                  <a:pt x="1071004" y="151473"/>
                  <a:pt x="1080105" y="159708"/>
                  <a:pt x="1094841" y="161875"/>
                </a:cubicBezTo>
                <a:cubicBezTo>
                  <a:pt x="1115211" y="164476"/>
                  <a:pt x="1136015" y="164476"/>
                  <a:pt x="1156384" y="161875"/>
                </a:cubicBezTo>
                <a:cubicBezTo>
                  <a:pt x="1170687" y="160141"/>
                  <a:pt x="1179355" y="151473"/>
                  <a:pt x="1183689" y="137171"/>
                </a:cubicBezTo>
                <a:cubicBezTo>
                  <a:pt x="1194091" y="102065"/>
                  <a:pt x="1204926" y="66960"/>
                  <a:pt x="1215761" y="31853"/>
                </a:cubicBezTo>
                <a:cubicBezTo>
                  <a:pt x="1223995" y="5850"/>
                  <a:pt x="1232230" y="-218"/>
                  <a:pt x="1259534" y="215"/>
                </a:cubicBezTo>
                <a:cubicBezTo>
                  <a:pt x="1263435" y="215"/>
                  <a:pt x="1267336" y="215"/>
                  <a:pt x="1271236" y="649"/>
                </a:cubicBezTo>
                <a:cubicBezTo>
                  <a:pt x="1309809" y="4549"/>
                  <a:pt x="1320644" y="16251"/>
                  <a:pt x="1321511" y="54824"/>
                </a:cubicBezTo>
                <a:cubicBezTo>
                  <a:pt x="1322378" y="88629"/>
                  <a:pt x="1323678" y="122002"/>
                  <a:pt x="1324545" y="155807"/>
                </a:cubicBezTo>
                <a:cubicBezTo>
                  <a:pt x="1324979" y="169243"/>
                  <a:pt x="1329746" y="179645"/>
                  <a:pt x="1342315" y="185278"/>
                </a:cubicBezTo>
                <a:cubicBezTo>
                  <a:pt x="1362685" y="194380"/>
                  <a:pt x="1383921" y="200448"/>
                  <a:pt x="1406459" y="202182"/>
                </a:cubicBezTo>
                <a:cubicBezTo>
                  <a:pt x="1420328" y="203048"/>
                  <a:pt x="1429863" y="197414"/>
                  <a:pt x="1436797" y="186145"/>
                </a:cubicBezTo>
                <a:cubicBezTo>
                  <a:pt x="1455866" y="155374"/>
                  <a:pt x="1475370" y="124602"/>
                  <a:pt x="1494439" y="93830"/>
                </a:cubicBezTo>
                <a:cubicBezTo>
                  <a:pt x="1510909" y="67827"/>
                  <a:pt x="1520877" y="64359"/>
                  <a:pt x="1550348" y="74327"/>
                </a:cubicBezTo>
                <a:cubicBezTo>
                  <a:pt x="1553816" y="75627"/>
                  <a:pt x="1556850" y="76494"/>
                  <a:pt x="1560317" y="77794"/>
                </a:cubicBezTo>
                <a:cubicBezTo>
                  <a:pt x="1594556" y="92530"/>
                  <a:pt x="1600190" y="103366"/>
                  <a:pt x="1591955" y="139771"/>
                </a:cubicBezTo>
                <a:cubicBezTo>
                  <a:pt x="1584587" y="172276"/>
                  <a:pt x="1577220" y="204348"/>
                  <a:pt x="1569418" y="236854"/>
                </a:cubicBezTo>
                <a:cubicBezTo>
                  <a:pt x="1565084" y="254623"/>
                  <a:pt x="1569418" y="268492"/>
                  <a:pt x="1585021" y="278894"/>
                </a:cubicBezTo>
                <a:cubicBezTo>
                  <a:pt x="1601057" y="289729"/>
                  <a:pt x="1617093" y="299697"/>
                  <a:pt x="1635295" y="306632"/>
                </a:cubicBezTo>
                <a:cubicBezTo>
                  <a:pt x="1648298" y="311399"/>
                  <a:pt x="1658699" y="308365"/>
                  <a:pt x="1668668" y="298831"/>
                </a:cubicBezTo>
                <a:cubicBezTo>
                  <a:pt x="1695105" y="273693"/>
                  <a:pt x="1721543" y="249422"/>
                  <a:pt x="1748414" y="224718"/>
                </a:cubicBezTo>
                <a:cubicBezTo>
                  <a:pt x="1770518" y="203915"/>
                  <a:pt x="1782653" y="203048"/>
                  <a:pt x="1807357" y="219951"/>
                </a:cubicBezTo>
                <a:cubicBezTo>
                  <a:pt x="1808657" y="220818"/>
                  <a:pt x="1809524" y="221252"/>
                  <a:pt x="1810390" y="222118"/>
                </a:cubicBezTo>
                <a:cubicBezTo>
                  <a:pt x="1852432" y="252456"/>
                  <a:pt x="1846364" y="265458"/>
                  <a:pt x="1829028" y="297097"/>
                </a:cubicBezTo>
                <a:cubicBezTo>
                  <a:pt x="1813425" y="325702"/>
                  <a:pt x="1798689" y="355173"/>
                  <a:pt x="1782653" y="383778"/>
                </a:cubicBezTo>
                <a:cubicBezTo>
                  <a:pt x="1774419" y="398947"/>
                  <a:pt x="1776152" y="411949"/>
                  <a:pt x="1786554" y="424951"/>
                </a:cubicBezTo>
                <a:cubicBezTo>
                  <a:pt x="1798255" y="439253"/>
                  <a:pt x="1811258" y="452256"/>
                  <a:pt x="1825560" y="463524"/>
                </a:cubicBezTo>
                <a:cubicBezTo>
                  <a:pt x="1837695" y="473059"/>
                  <a:pt x="1850264" y="474359"/>
                  <a:pt x="1864567" y="466992"/>
                </a:cubicBezTo>
                <a:cubicBezTo>
                  <a:pt x="1897072" y="449222"/>
                  <a:pt x="1930010" y="431886"/>
                  <a:pt x="1962949" y="414982"/>
                </a:cubicBezTo>
                <a:cubicBezTo>
                  <a:pt x="1986352" y="402847"/>
                  <a:pt x="1999789" y="405448"/>
                  <a:pt x="2016690" y="426251"/>
                </a:cubicBezTo>
                <a:cubicBezTo>
                  <a:pt x="2022758" y="433185"/>
                  <a:pt x="2028393" y="440554"/>
                  <a:pt x="2033160" y="448355"/>
                </a:cubicBezTo>
                <a:cubicBezTo>
                  <a:pt x="2045295" y="467425"/>
                  <a:pt x="2043995" y="479993"/>
                  <a:pt x="2028826" y="496896"/>
                </a:cubicBezTo>
                <a:cubicBezTo>
                  <a:pt x="2002822" y="525068"/>
                  <a:pt x="1976818" y="553672"/>
                  <a:pt x="1950380" y="581410"/>
                </a:cubicBezTo>
                <a:cubicBezTo>
                  <a:pt x="1940412" y="591812"/>
                  <a:pt x="1938245" y="603081"/>
                  <a:pt x="1943446" y="616082"/>
                </a:cubicBezTo>
                <a:cubicBezTo>
                  <a:pt x="1951247" y="634719"/>
                  <a:pt x="1960782" y="652055"/>
                  <a:pt x="1973351" y="668091"/>
                </a:cubicBezTo>
                <a:cubicBezTo>
                  <a:pt x="1983319" y="681093"/>
                  <a:pt x="1995454" y="684560"/>
                  <a:pt x="2011490" y="680660"/>
                </a:cubicBezTo>
                <a:cubicBezTo>
                  <a:pt x="2048329" y="671558"/>
                  <a:pt x="2085602" y="663323"/>
                  <a:pt x="2122441" y="655522"/>
                </a:cubicBezTo>
                <a:cubicBezTo>
                  <a:pt x="2141944" y="651188"/>
                  <a:pt x="2153647" y="656822"/>
                  <a:pt x="2163615" y="674592"/>
                </a:cubicBezTo>
                <a:cubicBezTo>
                  <a:pt x="2168816" y="684126"/>
                  <a:pt x="2173150" y="694095"/>
                  <a:pt x="2176617" y="704496"/>
                </a:cubicBezTo>
                <a:cubicBezTo>
                  <a:pt x="2183985" y="728334"/>
                  <a:pt x="2180084" y="739603"/>
                  <a:pt x="2158847" y="753038"/>
                </a:cubicBezTo>
                <a:cubicBezTo>
                  <a:pt x="2128509" y="772109"/>
                  <a:pt x="2098604" y="792045"/>
                  <a:pt x="2067399" y="809815"/>
                </a:cubicBezTo>
                <a:cubicBezTo>
                  <a:pt x="2049630" y="820216"/>
                  <a:pt x="2044862" y="834086"/>
                  <a:pt x="2047896" y="852289"/>
                </a:cubicBezTo>
                <a:cubicBezTo>
                  <a:pt x="2050497" y="869191"/>
                  <a:pt x="2055264" y="885661"/>
                  <a:pt x="2061331" y="901696"/>
                </a:cubicBezTo>
                <a:cubicBezTo>
                  <a:pt x="2066966" y="916432"/>
                  <a:pt x="2076934" y="924233"/>
                  <a:pt x="2093837" y="924667"/>
                </a:cubicBezTo>
                <a:cubicBezTo>
                  <a:pt x="2131977" y="925100"/>
                  <a:pt x="2169683" y="927701"/>
                  <a:pt x="2207822" y="929001"/>
                </a:cubicBezTo>
                <a:cubicBezTo>
                  <a:pt x="2228625" y="929868"/>
                  <a:pt x="2239027" y="938102"/>
                  <a:pt x="2244661" y="958039"/>
                </a:cubicBezTo>
                <a:cubicBezTo>
                  <a:pt x="2248128" y="969308"/>
                  <a:pt x="2249429" y="981009"/>
                  <a:pt x="2249429" y="993144"/>
                </a:cubicBezTo>
                <a:cubicBezTo>
                  <a:pt x="2249429" y="1016548"/>
                  <a:pt x="2242928" y="1026084"/>
                  <a:pt x="2221257" y="1033018"/>
                </a:cubicBezTo>
                <a:cubicBezTo>
                  <a:pt x="2187019" y="1043853"/>
                  <a:pt x="2152779" y="1054255"/>
                  <a:pt x="2118540" y="1064657"/>
                </a:cubicBezTo>
                <a:cubicBezTo>
                  <a:pt x="2093837" y="1072024"/>
                  <a:pt x="2087336" y="1079826"/>
                  <a:pt x="2086469" y="1105396"/>
                </a:cubicBezTo>
                <a:cubicBezTo>
                  <a:pt x="2086036" y="1123165"/>
                  <a:pt x="2084735" y="1141368"/>
                  <a:pt x="2088636" y="1159139"/>
                </a:cubicBezTo>
                <a:cubicBezTo>
                  <a:pt x="2091237" y="1171274"/>
                  <a:pt x="2098604" y="1178642"/>
                  <a:pt x="2110740" y="1182542"/>
                </a:cubicBezTo>
                <a:cubicBezTo>
                  <a:pt x="2146712" y="1193377"/>
                  <a:pt x="2182685" y="1204212"/>
                  <a:pt x="2218657" y="1215481"/>
                </a:cubicBezTo>
                <a:cubicBezTo>
                  <a:pt x="2243795" y="1223282"/>
                  <a:pt x="2249863" y="1231950"/>
                  <a:pt x="2249429" y="1258388"/>
                </a:cubicBezTo>
                <a:cubicBezTo>
                  <a:pt x="2249429" y="1260988"/>
                  <a:pt x="2249429" y="1263589"/>
                  <a:pt x="2249429" y="1266189"/>
                </a:cubicBezTo>
                <a:cubicBezTo>
                  <a:pt x="2247695" y="1306929"/>
                  <a:pt x="2234693" y="1319931"/>
                  <a:pt x="2193953" y="1321231"/>
                </a:cubicBezTo>
                <a:cubicBezTo>
                  <a:pt x="2159714" y="1322098"/>
                  <a:pt x="2125909" y="1323832"/>
                  <a:pt x="2091670" y="1324265"/>
                </a:cubicBezTo>
                <a:cubicBezTo>
                  <a:pt x="2078667" y="1324699"/>
                  <a:pt x="2069566" y="1330333"/>
                  <a:pt x="2064365" y="1341168"/>
                </a:cubicBezTo>
                <a:cubicBezTo>
                  <a:pt x="2054831" y="1361538"/>
                  <a:pt x="2048763" y="1382775"/>
                  <a:pt x="2047029" y="1405312"/>
                </a:cubicBezTo>
                <a:cubicBezTo>
                  <a:pt x="2045729" y="1419614"/>
                  <a:pt x="2051797" y="1429149"/>
                  <a:pt x="2063932" y="1436517"/>
                </a:cubicBezTo>
                <a:cubicBezTo>
                  <a:pt x="2094271" y="1455153"/>
                  <a:pt x="2124175" y="1473789"/>
                  <a:pt x="2154080" y="1492859"/>
                </a:cubicBezTo>
                <a:cubicBezTo>
                  <a:pt x="2181384" y="1509762"/>
                  <a:pt x="2184852" y="1520164"/>
                  <a:pt x="2174450" y="1550502"/>
                </a:cubicBezTo>
                <a:cubicBezTo>
                  <a:pt x="2170983" y="1560904"/>
                  <a:pt x="2166215" y="1570872"/>
                  <a:pt x="2160147" y="1579974"/>
                </a:cubicBezTo>
                <a:cubicBezTo>
                  <a:pt x="2154513" y="1588208"/>
                  <a:pt x="2145412" y="1593843"/>
                  <a:pt x="2132410" y="1593843"/>
                </a:cubicBezTo>
                <a:cubicBezTo>
                  <a:pt x="2109439" y="1588642"/>
                  <a:pt x="2086469" y="1583440"/>
                  <a:pt x="2063498" y="1578674"/>
                </a:cubicBezTo>
                <a:cubicBezTo>
                  <a:pt x="2044862" y="1574339"/>
                  <a:pt x="2025792" y="1570439"/>
                  <a:pt x="2007156" y="1565671"/>
                </a:cubicBezTo>
                <a:cubicBezTo>
                  <a:pt x="1995021" y="1562637"/>
                  <a:pt x="1985486" y="1566104"/>
                  <a:pt x="1977684" y="1574773"/>
                </a:cubicBezTo>
                <a:cubicBezTo>
                  <a:pt x="1961649" y="1593409"/>
                  <a:pt x="1949080" y="1614646"/>
                  <a:pt x="1942146" y="1638483"/>
                </a:cubicBezTo>
                <a:cubicBezTo>
                  <a:pt x="1938678" y="1649752"/>
                  <a:pt x="1943880" y="1657986"/>
                  <a:pt x="1950813" y="1665787"/>
                </a:cubicBezTo>
                <a:cubicBezTo>
                  <a:pt x="1975951" y="1693092"/>
                  <a:pt x="2001521" y="1720396"/>
                  <a:pt x="2026659" y="1747268"/>
                </a:cubicBezTo>
                <a:cubicBezTo>
                  <a:pt x="2045729" y="1767638"/>
                  <a:pt x="2046596" y="1779773"/>
                  <a:pt x="2031427" y="1803177"/>
                </a:cubicBezTo>
                <a:cubicBezTo>
                  <a:pt x="2030560" y="1804477"/>
                  <a:pt x="2029693" y="1806211"/>
                  <a:pt x="2028393" y="1807511"/>
                </a:cubicBezTo>
                <a:cubicBezTo>
                  <a:pt x="1999789" y="1846084"/>
                  <a:pt x="1987219" y="1846517"/>
                  <a:pt x="1952114" y="1826581"/>
                </a:cubicBezTo>
                <a:cubicBezTo>
                  <a:pt x="1923509" y="1810111"/>
                  <a:pt x="1893171" y="1795375"/>
                  <a:pt x="1864133" y="1779773"/>
                </a:cubicBezTo>
                <a:cubicBezTo>
                  <a:pt x="1851997" y="1773272"/>
                  <a:pt x="1840729" y="1773272"/>
                  <a:pt x="1829894" y="1781073"/>
                </a:cubicBezTo>
                <a:cubicBezTo>
                  <a:pt x="1812557" y="1793209"/>
                  <a:pt x="1797822" y="1807944"/>
                  <a:pt x="1785254" y="1824847"/>
                </a:cubicBezTo>
                <a:cubicBezTo>
                  <a:pt x="1776152" y="1836982"/>
                  <a:pt x="1775718" y="1849118"/>
                  <a:pt x="1783086" y="1862553"/>
                </a:cubicBezTo>
                <a:cubicBezTo>
                  <a:pt x="1800856" y="1895058"/>
                  <a:pt x="1818192" y="1927997"/>
                  <a:pt x="1835095" y="1960936"/>
                </a:cubicBezTo>
                <a:cubicBezTo>
                  <a:pt x="1846797" y="1983906"/>
                  <a:pt x="1845063" y="1994308"/>
                  <a:pt x="1826427" y="2012077"/>
                </a:cubicBezTo>
                <a:cubicBezTo>
                  <a:pt x="1823393" y="2014678"/>
                  <a:pt x="1820793" y="2017712"/>
                  <a:pt x="1817759" y="2019879"/>
                </a:cubicBezTo>
                <a:cubicBezTo>
                  <a:pt x="1790021" y="2040249"/>
                  <a:pt x="1775718" y="2050217"/>
                  <a:pt x="1743213" y="2017278"/>
                </a:cubicBezTo>
                <a:cubicBezTo>
                  <a:pt x="1719809" y="1993441"/>
                  <a:pt x="1694672" y="1972204"/>
                  <a:pt x="1670402" y="1949233"/>
                </a:cubicBezTo>
                <a:cubicBezTo>
                  <a:pt x="1659133" y="1938399"/>
                  <a:pt x="1646998" y="1936232"/>
                  <a:pt x="1633128" y="1941866"/>
                </a:cubicBezTo>
                <a:cubicBezTo>
                  <a:pt x="1614926" y="1949233"/>
                  <a:pt x="1597590" y="1958769"/>
                  <a:pt x="1581987" y="1970904"/>
                </a:cubicBezTo>
                <a:cubicBezTo>
                  <a:pt x="1568985" y="1980873"/>
                  <a:pt x="1565517" y="1993441"/>
                  <a:pt x="1569418" y="2009043"/>
                </a:cubicBezTo>
                <a:cubicBezTo>
                  <a:pt x="1578519" y="2046749"/>
                  <a:pt x="1587188" y="2084889"/>
                  <a:pt x="1595423" y="2122595"/>
                </a:cubicBezTo>
                <a:cubicBezTo>
                  <a:pt x="1598890" y="2139064"/>
                  <a:pt x="1593256" y="2151634"/>
                  <a:pt x="1578519" y="2160301"/>
                </a:cubicBezTo>
                <a:cubicBezTo>
                  <a:pt x="1568551" y="2166369"/>
                  <a:pt x="1557717" y="2171137"/>
                  <a:pt x="1546448" y="2174604"/>
                </a:cubicBezTo>
                <a:cubicBezTo>
                  <a:pt x="1523478" y="2181971"/>
                  <a:pt x="1510475" y="2177637"/>
                  <a:pt x="1497473" y="2157268"/>
                </a:cubicBezTo>
                <a:cubicBezTo>
                  <a:pt x="1478404" y="2126929"/>
                  <a:pt x="1458900" y="2097025"/>
                  <a:pt x="1440698" y="2065819"/>
                </a:cubicBezTo>
                <a:cubicBezTo>
                  <a:pt x="1430729" y="2048917"/>
                  <a:pt x="1417727" y="2042416"/>
                  <a:pt x="1398224" y="2045883"/>
                </a:cubicBezTo>
                <a:cubicBezTo>
                  <a:pt x="1382621" y="2048917"/>
                  <a:pt x="1367452" y="2052817"/>
                  <a:pt x="1352716" y="2058018"/>
                </a:cubicBezTo>
                <a:cubicBezTo>
                  <a:pt x="1332347" y="2065386"/>
                  <a:pt x="1325846" y="2074054"/>
                  <a:pt x="1324979" y="2095725"/>
                </a:cubicBezTo>
                <a:cubicBezTo>
                  <a:pt x="1323678" y="2129963"/>
                  <a:pt x="1322812" y="2163769"/>
                  <a:pt x="1321945" y="2198007"/>
                </a:cubicBezTo>
                <a:cubicBezTo>
                  <a:pt x="1321078" y="2229213"/>
                  <a:pt x="1313277" y="2239181"/>
                  <a:pt x="1282505" y="2244815"/>
                </a:cubicBezTo>
                <a:cubicBezTo>
                  <a:pt x="1274271" y="2246549"/>
                  <a:pt x="1266036" y="2247416"/>
                  <a:pt x="1257801" y="2247849"/>
                </a:cubicBezTo>
                <a:cubicBezTo>
                  <a:pt x="1237431" y="2249150"/>
                  <a:pt x="1224429" y="2240914"/>
                  <a:pt x="1217928" y="2220978"/>
                </a:cubicBezTo>
                <a:cubicBezTo>
                  <a:pt x="1206226" y="2184572"/>
                  <a:pt x="1194957" y="2148600"/>
                  <a:pt x="1184556" y="2112194"/>
                </a:cubicBezTo>
                <a:cubicBezTo>
                  <a:pt x="1179788" y="2095725"/>
                  <a:pt x="1169820" y="2087923"/>
                  <a:pt x="1153351" y="2085322"/>
                </a:cubicBezTo>
                <a:cubicBezTo>
                  <a:pt x="1134281" y="2082722"/>
                  <a:pt x="1115211" y="2082722"/>
                  <a:pt x="1096142" y="2085756"/>
                </a:cubicBezTo>
                <a:cubicBezTo>
                  <a:pt x="1081839" y="2087923"/>
                  <a:pt x="1072738" y="2095291"/>
                  <a:pt x="1068403" y="2109593"/>
                </a:cubicBezTo>
                <a:cubicBezTo>
                  <a:pt x="1058435" y="2143832"/>
                  <a:pt x="1047600" y="2178071"/>
                  <a:pt x="1036765" y="2212310"/>
                </a:cubicBezTo>
                <a:cubicBezTo>
                  <a:pt x="1027230" y="2243082"/>
                  <a:pt x="1015095" y="2250883"/>
                  <a:pt x="983457" y="2246549"/>
                </a:cubicBezTo>
                <a:cubicBezTo>
                  <a:pt x="935782" y="2240048"/>
                  <a:pt x="930147" y="2233546"/>
                  <a:pt x="929715" y="2185872"/>
                </a:cubicBezTo>
                <a:cubicBezTo>
                  <a:pt x="929281" y="2154668"/>
                  <a:pt x="927981" y="2123895"/>
                  <a:pt x="927114" y="2092691"/>
                </a:cubicBezTo>
                <a:cubicBezTo>
                  <a:pt x="926680" y="2078388"/>
                  <a:pt x="921046" y="2067119"/>
                  <a:pt x="907611" y="2061485"/>
                </a:cubicBezTo>
                <a:cubicBezTo>
                  <a:pt x="887241" y="2052817"/>
                  <a:pt x="866438" y="2046749"/>
                  <a:pt x="844334" y="2045449"/>
                </a:cubicBezTo>
                <a:cubicBezTo>
                  <a:pt x="830898" y="2044582"/>
                  <a:pt x="821363" y="2049783"/>
                  <a:pt x="813995" y="2061485"/>
                </a:cubicBezTo>
                <a:cubicBezTo>
                  <a:pt x="795360" y="2092691"/>
                  <a:pt x="775423" y="2123028"/>
                  <a:pt x="756353" y="2153801"/>
                </a:cubicBezTo>
                <a:cubicBezTo>
                  <a:pt x="741183" y="2178071"/>
                  <a:pt x="729482" y="2182405"/>
                  <a:pt x="702610" y="2173304"/>
                </a:cubicBezTo>
                <a:cubicBezTo>
                  <a:pt x="701310" y="2172870"/>
                  <a:pt x="700011" y="2172437"/>
                  <a:pt x="698710" y="2172004"/>
                </a:cubicBezTo>
                <a:cubicBezTo>
                  <a:pt x="657104" y="2155101"/>
                  <a:pt x="648869" y="2145566"/>
                  <a:pt x="659703" y="2103959"/>
                </a:cubicBezTo>
                <a:cubicBezTo>
                  <a:pt x="667938" y="2072321"/>
                  <a:pt x="674006" y="2040249"/>
                  <a:pt x="681807" y="2008176"/>
                </a:cubicBezTo>
                <a:cubicBezTo>
                  <a:pt x="685708" y="1991707"/>
                  <a:pt x="681374" y="1979139"/>
                  <a:pt x="667505" y="1969170"/>
                </a:cubicBezTo>
                <a:cubicBezTo>
                  <a:pt x="652769" y="1958769"/>
                  <a:pt x="637600" y="1949667"/>
                  <a:pt x="621130" y="1942300"/>
                </a:cubicBezTo>
                <a:cubicBezTo>
                  <a:pt x="605528" y="1935365"/>
                  <a:pt x="592093" y="1937965"/>
                  <a:pt x="579091" y="1950100"/>
                </a:cubicBezTo>
                <a:cubicBezTo>
                  <a:pt x="553086" y="1974805"/>
                  <a:pt x="526649" y="1999075"/>
                  <a:pt x="500645" y="2023345"/>
                </a:cubicBezTo>
                <a:cubicBezTo>
                  <a:pt x="481142" y="2041983"/>
                  <a:pt x="468573" y="2042849"/>
                  <a:pt x="445603" y="2028547"/>
                </a:cubicBezTo>
                <a:cubicBezTo>
                  <a:pt x="443002" y="2026813"/>
                  <a:pt x="440401" y="2025079"/>
                  <a:pt x="437801" y="2023345"/>
                </a:cubicBezTo>
                <a:cubicBezTo>
                  <a:pt x="404429" y="1999509"/>
                  <a:pt x="401395" y="1986940"/>
                  <a:pt x="420465" y="1950967"/>
                </a:cubicBezTo>
                <a:cubicBezTo>
                  <a:pt x="436067" y="1921496"/>
                  <a:pt x="451236" y="1892024"/>
                  <a:pt x="467272" y="1862987"/>
                </a:cubicBezTo>
                <a:cubicBezTo>
                  <a:pt x="475507" y="1847818"/>
                  <a:pt x="474208" y="1834815"/>
                  <a:pt x="463805" y="1821813"/>
                </a:cubicBezTo>
                <a:cubicBezTo>
                  <a:pt x="452537" y="1807511"/>
                  <a:pt x="439535" y="1794508"/>
                  <a:pt x="424799" y="1783240"/>
                </a:cubicBezTo>
                <a:cubicBezTo>
                  <a:pt x="411797" y="1773272"/>
                  <a:pt x="398795" y="1772405"/>
                  <a:pt x="384492" y="1780206"/>
                </a:cubicBezTo>
                <a:cubicBezTo>
                  <a:pt x="352420" y="1797542"/>
                  <a:pt x="319915" y="1814878"/>
                  <a:pt x="286977" y="1831782"/>
                </a:cubicBezTo>
                <a:cubicBezTo>
                  <a:pt x="264006" y="1843917"/>
                  <a:pt x="250571" y="1840883"/>
                  <a:pt x="233668" y="1821813"/>
                </a:cubicBezTo>
                <a:cubicBezTo>
                  <a:pt x="232368" y="1820513"/>
                  <a:pt x="231501" y="1819212"/>
                  <a:pt x="230201" y="1817912"/>
                </a:cubicBezTo>
                <a:cubicBezTo>
                  <a:pt x="200295" y="1783240"/>
                  <a:pt x="200729" y="1771105"/>
                  <a:pt x="232368" y="1738166"/>
                </a:cubicBezTo>
                <a:cubicBezTo>
                  <a:pt x="254471" y="1714763"/>
                  <a:pt x="275275" y="1690925"/>
                  <a:pt x="297811" y="1668388"/>
                </a:cubicBezTo>
                <a:cubicBezTo>
                  <a:pt x="309080" y="1656686"/>
                  <a:pt x="311247" y="1644551"/>
                  <a:pt x="305613" y="1630248"/>
                </a:cubicBezTo>
                <a:cubicBezTo>
                  <a:pt x="298245" y="1611612"/>
                  <a:pt x="287843" y="1594276"/>
                  <a:pt x="275708" y="1578240"/>
                </a:cubicBezTo>
                <a:cubicBezTo>
                  <a:pt x="265740" y="1565238"/>
                  <a:pt x="252304" y="1563937"/>
                  <a:pt x="238002" y="1567405"/>
                </a:cubicBezTo>
                <a:cubicBezTo>
                  <a:pt x="206363" y="1574773"/>
                  <a:pt x="175158" y="1582140"/>
                  <a:pt x="143520" y="1589075"/>
                </a:cubicBezTo>
                <a:cubicBezTo>
                  <a:pt x="139186" y="1589942"/>
                  <a:pt x="134852" y="1591242"/>
                  <a:pt x="130951" y="1592109"/>
                </a:cubicBezTo>
                <a:cubicBezTo>
                  <a:pt x="107114" y="1596443"/>
                  <a:pt x="94979" y="1590809"/>
                  <a:pt x="84144" y="1569138"/>
                </a:cubicBezTo>
                <a:cubicBezTo>
                  <a:pt x="80243" y="1560904"/>
                  <a:pt x="76342" y="1552669"/>
                  <a:pt x="73308" y="1544001"/>
                </a:cubicBezTo>
                <a:cubicBezTo>
                  <a:pt x="65508" y="1521031"/>
                  <a:pt x="69841" y="1508028"/>
                  <a:pt x="90645" y="1495026"/>
                </a:cubicBezTo>
                <a:cubicBezTo>
                  <a:pt x="120116" y="1476390"/>
                  <a:pt x="150021" y="1457754"/>
                  <a:pt x="179493" y="1439551"/>
                </a:cubicBezTo>
                <a:cubicBezTo>
                  <a:pt x="202896" y="1424815"/>
                  <a:pt x="206363" y="1416580"/>
                  <a:pt x="200729" y="1389710"/>
                </a:cubicBezTo>
                <a:cubicBezTo>
                  <a:pt x="197262" y="1374540"/>
                  <a:pt x="193361" y="1358937"/>
                  <a:pt x="187293" y="1344635"/>
                </a:cubicBezTo>
                <a:cubicBezTo>
                  <a:pt x="181226" y="1330333"/>
                  <a:pt x="170824" y="1323398"/>
                  <a:pt x="154788" y="1322965"/>
                </a:cubicBezTo>
                <a:cubicBezTo>
                  <a:pt x="119683" y="1322532"/>
                  <a:pt x="85011" y="1321231"/>
                  <a:pt x="49905" y="1319931"/>
                </a:cubicBezTo>
                <a:cubicBezTo>
                  <a:pt x="18266" y="1319064"/>
                  <a:pt x="8732" y="1310830"/>
                  <a:pt x="3097" y="1280491"/>
                </a:cubicBezTo>
                <a:cubicBezTo>
                  <a:pt x="2664" y="1277457"/>
                  <a:pt x="1797" y="1274424"/>
                  <a:pt x="1364" y="1271390"/>
                </a:cubicBezTo>
                <a:cubicBezTo>
                  <a:pt x="-3405" y="1232817"/>
                  <a:pt x="3097" y="1222849"/>
                  <a:pt x="40803" y="1211580"/>
                </a:cubicBezTo>
                <a:cubicBezTo>
                  <a:pt x="72008" y="1202045"/>
                  <a:pt x="103213" y="1191644"/>
                  <a:pt x="134852" y="1182975"/>
                </a:cubicBezTo>
                <a:cubicBezTo>
                  <a:pt x="152188" y="1178208"/>
                  <a:pt x="161289" y="1168240"/>
                  <a:pt x="163023" y="1151337"/>
                </a:cubicBezTo>
                <a:cubicBezTo>
                  <a:pt x="164757" y="1131400"/>
                  <a:pt x="165623" y="1111030"/>
                  <a:pt x="161722" y="1091094"/>
                </a:cubicBezTo>
                <a:cubicBezTo>
                  <a:pt x="159555" y="1078092"/>
                  <a:pt x="152188" y="1070290"/>
                  <a:pt x="139619" y="1066390"/>
                </a:cubicBezTo>
                <a:cubicBezTo>
                  <a:pt x="106248" y="1056422"/>
                  <a:pt x="72875" y="1046020"/>
                  <a:pt x="39503" y="1035618"/>
                </a:cubicBezTo>
                <a:cubicBezTo>
                  <a:pt x="3097" y="1024350"/>
                  <a:pt x="-804" y="1018282"/>
                  <a:pt x="1364" y="980143"/>
                </a:cubicBezTo>
                <a:cubicBezTo>
                  <a:pt x="1797" y="972341"/>
                  <a:pt x="3531" y="964540"/>
                  <a:pt x="5264" y="957172"/>
                </a:cubicBezTo>
                <a:cubicBezTo>
                  <a:pt x="10465" y="938102"/>
                  <a:pt x="21300" y="929435"/>
                  <a:pt x="41237" y="928568"/>
                </a:cubicBezTo>
                <a:cubicBezTo>
                  <a:pt x="73742" y="927267"/>
                  <a:pt x="105814" y="926401"/>
                  <a:pt x="138319" y="925534"/>
                </a:cubicBezTo>
                <a:cubicBezTo>
                  <a:pt x="143087" y="925534"/>
                  <a:pt x="147854" y="925100"/>
                  <a:pt x="152621" y="925100"/>
                </a:cubicBezTo>
                <a:cubicBezTo>
                  <a:pt x="174292" y="925967"/>
                  <a:pt x="185560" y="913831"/>
                  <a:pt x="191194" y="894762"/>
                </a:cubicBezTo>
                <a:cubicBezTo>
                  <a:pt x="195529" y="880459"/>
                  <a:pt x="199429" y="866157"/>
                  <a:pt x="202462" y="851855"/>
                </a:cubicBezTo>
                <a:cubicBezTo>
                  <a:pt x="206363" y="831919"/>
                  <a:pt x="201596" y="822383"/>
                  <a:pt x="184260" y="811115"/>
                </a:cubicBezTo>
                <a:cubicBezTo>
                  <a:pt x="154788" y="792479"/>
                  <a:pt x="124883" y="773842"/>
                  <a:pt x="95412" y="755639"/>
                </a:cubicBezTo>
                <a:cubicBezTo>
                  <a:pt x="68975" y="739169"/>
                  <a:pt x="65074" y="728767"/>
                  <a:pt x="75475" y="698863"/>
                </a:cubicBezTo>
                <a:cubicBezTo>
                  <a:pt x="78509" y="689327"/>
                  <a:pt x="82410" y="679793"/>
                  <a:pt x="88044" y="671558"/>
                </a:cubicBezTo>
                <a:cubicBezTo>
                  <a:pt x="97146" y="657689"/>
                  <a:pt x="109714" y="650755"/>
                  <a:pt x="127050" y="655089"/>
                </a:cubicBezTo>
                <a:cubicBezTo>
                  <a:pt x="163889" y="663756"/>
                  <a:pt x="201163" y="671558"/>
                  <a:pt x="238002" y="680660"/>
                </a:cubicBezTo>
                <a:cubicBezTo>
                  <a:pt x="254904" y="684993"/>
                  <a:pt x="267907" y="681093"/>
                  <a:pt x="278308" y="667224"/>
                </a:cubicBezTo>
                <a:cubicBezTo>
                  <a:pt x="289144" y="652488"/>
                  <a:pt x="298679" y="636452"/>
                  <a:pt x="305613" y="619550"/>
                </a:cubicBezTo>
                <a:cubicBezTo>
                  <a:pt x="311681" y="604381"/>
                  <a:pt x="309947" y="591378"/>
                  <a:pt x="297811" y="578810"/>
                </a:cubicBezTo>
                <a:cubicBezTo>
                  <a:pt x="272674" y="553239"/>
                  <a:pt x="248837" y="526801"/>
                  <a:pt x="224133" y="500363"/>
                </a:cubicBezTo>
                <a:cubicBezTo>
                  <a:pt x="205063" y="479560"/>
                  <a:pt x="204196" y="467858"/>
                  <a:pt x="219799" y="444454"/>
                </a:cubicBezTo>
                <a:cubicBezTo>
                  <a:pt x="222399" y="440987"/>
                  <a:pt x="224566" y="437086"/>
                  <a:pt x="227167" y="433619"/>
                </a:cubicBezTo>
                <a:cubicBezTo>
                  <a:pt x="249270" y="404581"/>
                  <a:pt x="261405" y="401981"/>
                  <a:pt x="293910" y="418883"/>
                </a:cubicBezTo>
                <a:cubicBezTo>
                  <a:pt x="324249" y="434919"/>
                  <a:pt x="354587" y="450522"/>
                  <a:pt x="384059" y="466992"/>
                </a:cubicBezTo>
                <a:cubicBezTo>
                  <a:pt x="399661" y="475659"/>
                  <a:pt x="413531" y="473925"/>
                  <a:pt x="426533" y="463091"/>
                </a:cubicBezTo>
                <a:cubicBezTo>
                  <a:pt x="439535" y="452256"/>
                  <a:pt x="451670" y="440120"/>
                  <a:pt x="462939" y="427118"/>
                </a:cubicBezTo>
                <a:cubicBezTo>
                  <a:pt x="474208" y="413683"/>
                  <a:pt x="476807" y="400247"/>
                  <a:pt x="467706" y="383778"/>
                </a:cubicBezTo>
                <a:cubicBezTo>
                  <a:pt x="449503" y="351273"/>
                  <a:pt x="432600" y="318333"/>
                  <a:pt x="415264" y="285395"/>
                </a:cubicBezTo>
                <a:cubicBezTo>
                  <a:pt x="403996" y="263725"/>
                  <a:pt x="406596" y="252023"/>
                  <a:pt x="424366" y="235554"/>
                </a:cubicBezTo>
                <a:cubicBezTo>
                  <a:pt x="432600" y="227752"/>
                  <a:pt x="441702" y="221252"/>
                  <a:pt x="451670" y="215184"/>
                </a:cubicBezTo>
                <a:cubicBezTo>
                  <a:pt x="469006" y="205215"/>
                  <a:pt x="481142" y="206515"/>
                  <a:pt x="495877" y="219951"/>
                </a:cubicBezTo>
                <a:cubicBezTo>
                  <a:pt x="521015" y="242921"/>
                  <a:pt x="546152" y="266325"/>
                  <a:pt x="570856" y="289729"/>
                </a:cubicBezTo>
                <a:cubicBezTo>
                  <a:pt x="596860" y="314433"/>
                  <a:pt x="602495" y="315300"/>
                  <a:pt x="634133" y="298831"/>
                </a:cubicBezTo>
                <a:cubicBezTo>
                  <a:pt x="646701" y="292330"/>
                  <a:pt x="658404" y="285395"/>
                  <a:pt x="669672" y="276727"/>
                </a:cubicBezTo>
                <a:cubicBezTo>
                  <a:pt x="681807" y="266758"/>
                  <a:pt x="685708" y="255057"/>
                  <a:pt x="681807" y="239455"/>
                </a:cubicBezTo>
                <a:cubicBezTo>
                  <a:pt x="672706" y="203481"/>
                  <a:pt x="664905" y="167075"/>
                  <a:pt x="656670" y="131103"/>
                </a:cubicBezTo>
                <a:cubicBezTo>
                  <a:pt x="651469" y="107699"/>
                  <a:pt x="657104" y="95997"/>
                  <a:pt x="677907" y="84729"/>
                </a:cubicBezTo>
                <a:cubicBezTo>
                  <a:pt x="687442" y="79962"/>
                  <a:pt x="696976" y="76061"/>
                  <a:pt x="706945" y="72593"/>
                </a:cubicBezTo>
                <a:cubicBezTo>
                  <a:pt x="728182" y="66093"/>
                  <a:pt x="740317" y="69993"/>
                  <a:pt x="752886" y="89063"/>
                </a:cubicBezTo>
                <a:cubicBezTo>
                  <a:pt x="772822" y="119835"/>
                  <a:pt x="792759" y="150606"/>
                  <a:pt x="810962" y="182679"/>
                </a:cubicBezTo>
                <a:cubicBezTo>
                  <a:pt x="820496" y="199148"/>
                  <a:pt x="833498" y="204782"/>
                  <a:pt x="851269" y="202182"/>
                </a:cubicBezTo>
                <a:cubicBezTo>
                  <a:pt x="869904" y="199148"/>
                  <a:pt x="888108" y="194380"/>
                  <a:pt x="905444" y="187012"/>
                </a:cubicBezTo>
                <a:cubicBezTo>
                  <a:pt x="918012" y="181378"/>
                  <a:pt x="924947" y="172710"/>
                  <a:pt x="925381" y="157974"/>
                </a:cubicBezTo>
                <a:cubicBezTo>
                  <a:pt x="926247" y="120268"/>
                  <a:pt x="928414" y="82996"/>
                  <a:pt x="929715" y="45289"/>
                </a:cubicBezTo>
                <a:cubicBezTo>
                  <a:pt x="930581" y="21019"/>
                  <a:pt x="938382" y="10617"/>
                  <a:pt x="961786" y="4116"/>
                </a:cubicBezTo>
                <a:cubicBezTo>
                  <a:pt x="965686" y="3249"/>
                  <a:pt x="969587" y="1949"/>
                  <a:pt x="973488" y="1515"/>
                </a:cubicBezTo>
                <a:cubicBezTo>
                  <a:pt x="984215" y="323"/>
                  <a:pt x="992911" y="-273"/>
                  <a:pt x="1000096" y="120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B7FC8A3-D5CE-4E11-AD06-9F014486BDF8}"/>
              </a:ext>
            </a:extLst>
          </p:cNvPr>
          <p:cNvSpPr/>
          <p:nvPr/>
        </p:nvSpPr>
        <p:spPr>
          <a:xfrm>
            <a:off x="6596527" y="3643339"/>
            <a:ext cx="2456512" cy="2454908"/>
          </a:xfrm>
          <a:custGeom>
            <a:avLst/>
            <a:gdLst>
              <a:gd name="connsiteX0" fmla="*/ 1125613 w 2249450"/>
              <a:gd name="connsiteY0" fmla="*/ 301864 h 2247981"/>
              <a:gd name="connsiteX1" fmla="*/ 303879 w 2249450"/>
              <a:gd name="connsiteY1" fmla="*/ 1118832 h 2247981"/>
              <a:gd name="connsiteX2" fmla="*/ 1124313 w 2249450"/>
              <a:gd name="connsiteY2" fmla="*/ 1942733 h 2247981"/>
              <a:gd name="connsiteX3" fmla="*/ 1946047 w 2249450"/>
              <a:gd name="connsiteY3" fmla="*/ 1121865 h 2247981"/>
              <a:gd name="connsiteX4" fmla="*/ 1125613 w 2249450"/>
              <a:gd name="connsiteY4" fmla="*/ 301864 h 2247981"/>
              <a:gd name="connsiteX5" fmla="*/ 1000096 w 2249450"/>
              <a:gd name="connsiteY5" fmla="*/ 120 h 2247981"/>
              <a:gd name="connsiteX6" fmla="*/ 1038065 w 2249450"/>
              <a:gd name="connsiteY6" fmla="*/ 40955 h 2247981"/>
              <a:gd name="connsiteX7" fmla="*/ 1066670 w 2249450"/>
              <a:gd name="connsiteY7" fmla="*/ 136304 h 2247981"/>
              <a:gd name="connsiteX8" fmla="*/ 1094841 w 2249450"/>
              <a:gd name="connsiteY8" fmla="*/ 161875 h 2247981"/>
              <a:gd name="connsiteX9" fmla="*/ 1156384 w 2249450"/>
              <a:gd name="connsiteY9" fmla="*/ 161875 h 2247981"/>
              <a:gd name="connsiteX10" fmla="*/ 1183689 w 2249450"/>
              <a:gd name="connsiteY10" fmla="*/ 137171 h 2247981"/>
              <a:gd name="connsiteX11" fmla="*/ 1215761 w 2249450"/>
              <a:gd name="connsiteY11" fmla="*/ 31853 h 2247981"/>
              <a:gd name="connsiteX12" fmla="*/ 1259534 w 2249450"/>
              <a:gd name="connsiteY12" fmla="*/ 215 h 2247981"/>
              <a:gd name="connsiteX13" fmla="*/ 1271236 w 2249450"/>
              <a:gd name="connsiteY13" fmla="*/ 649 h 2247981"/>
              <a:gd name="connsiteX14" fmla="*/ 1321511 w 2249450"/>
              <a:gd name="connsiteY14" fmla="*/ 54824 h 2247981"/>
              <a:gd name="connsiteX15" fmla="*/ 1324545 w 2249450"/>
              <a:gd name="connsiteY15" fmla="*/ 155807 h 2247981"/>
              <a:gd name="connsiteX16" fmla="*/ 1342315 w 2249450"/>
              <a:gd name="connsiteY16" fmla="*/ 185278 h 2247981"/>
              <a:gd name="connsiteX17" fmla="*/ 1406459 w 2249450"/>
              <a:gd name="connsiteY17" fmla="*/ 202182 h 2247981"/>
              <a:gd name="connsiteX18" fmla="*/ 1436797 w 2249450"/>
              <a:gd name="connsiteY18" fmla="*/ 186145 h 2247981"/>
              <a:gd name="connsiteX19" fmla="*/ 1494439 w 2249450"/>
              <a:gd name="connsiteY19" fmla="*/ 93830 h 2247981"/>
              <a:gd name="connsiteX20" fmla="*/ 1550348 w 2249450"/>
              <a:gd name="connsiteY20" fmla="*/ 74327 h 2247981"/>
              <a:gd name="connsiteX21" fmla="*/ 1560317 w 2249450"/>
              <a:gd name="connsiteY21" fmla="*/ 77794 h 2247981"/>
              <a:gd name="connsiteX22" fmla="*/ 1591955 w 2249450"/>
              <a:gd name="connsiteY22" fmla="*/ 139771 h 2247981"/>
              <a:gd name="connsiteX23" fmla="*/ 1569418 w 2249450"/>
              <a:gd name="connsiteY23" fmla="*/ 236854 h 2247981"/>
              <a:gd name="connsiteX24" fmla="*/ 1585021 w 2249450"/>
              <a:gd name="connsiteY24" fmla="*/ 278894 h 2247981"/>
              <a:gd name="connsiteX25" fmla="*/ 1635295 w 2249450"/>
              <a:gd name="connsiteY25" fmla="*/ 306632 h 2247981"/>
              <a:gd name="connsiteX26" fmla="*/ 1668668 w 2249450"/>
              <a:gd name="connsiteY26" fmla="*/ 298831 h 2247981"/>
              <a:gd name="connsiteX27" fmla="*/ 1748414 w 2249450"/>
              <a:gd name="connsiteY27" fmla="*/ 224718 h 2247981"/>
              <a:gd name="connsiteX28" fmla="*/ 1807357 w 2249450"/>
              <a:gd name="connsiteY28" fmla="*/ 219951 h 2247981"/>
              <a:gd name="connsiteX29" fmla="*/ 1810390 w 2249450"/>
              <a:gd name="connsiteY29" fmla="*/ 222118 h 2247981"/>
              <a:gd name="connsiteX30" fmla="*/ 1829028 w 2249450"/>
              <a:gd name="connsiteY30" fmla="*/ 297097 h 2247981"/>
              <a:gd name="connsiteX31" fmla="*/ 1782653 w 2249450"/>
              <a:gd name="connsiteY31" fmla="*/ 383778 h 2247981"/>
              <a:gd name="connsiteX32" fmla="*/ 1786554 w 2249450"/>
              <a:gd name="connsiteY32" fmla="*/ 424951 h 2247981"/>
              <a:gd name="connsiteX33" fmla="*/ 1825560 w 2249450"/>
              <a:gd name="connsiteY33" fmla="*/ 463524 h 2247981"/>
              <a:gd name="connsiteX34" fmla="*/ 1864567 w 2249450"/>
              <a:gd name="connsiteY34" fmla="*/ 466992 h 2247981"/>
              <a:gd name="connsiteX35" fmla="*/ 1962949 w 2249450"/>
              <a:gd name="connsiteY35" fmla="*/ 414982 h 2247981"/>
              <a:gd name="connsiteX36" fmla="*/ 2016690 w 2249450"/>
              <a:gd name="connsiteY36" fmla="*/ 426251 h 2247981"/>
              <a:gd name="connsiteX37" fmla="*/ 2033160 w 2249450"/>
              <a:gd name="connsiteY37" fmla="*/ 448355 h 2247981"/>
              <a:gd name="connsiteX38" fmla="*/ 2028826 w 2249450"/>
              <a:gd name="connsiteY38" fmla="*/ 496896 h 2247981"/>
              <a:gd name="connsiteX39" fmla="*/ 1950380 w 2249450"/>
              <a:gd name="connsiteY39" fmla="*/ 581410 h 2247981"/>
              <a:gd name="connsiteX40" fmla="*/ 1943446 w 2249450"/>
              <a:gd name="connsiteY40" fmla="*/ 616082 h 2247981"/>
              <a:gd name="connsiteX41" fmla="*/ 1973351 w 2249450"/>
              <a:gd name="connsiteY41" fmla="*/ 668091 h 2247981"/>
              <a:gd name="connsiteX42" fmla="*/ 2011490 w 2249450"/>
              <a:gd name="connsiteY42" fmla="*/ 680660 h 2247981"/>
              <a:gd name="connsiteX43" fmla="*/ 2122441 w 2249450"/>
              <a:gd name="connsiteY43" fmla="*/ 655522 h 2247981"/>
              <a:gd name="connsiteX44" fmla="*/ 2163615 w 2249450"/>
              <a:gd name="connsiteY44" fmla="*/ 674592 h 2247981"/>
              <a:gd name="connsiteX45" fmla="*/ 2176617 w 2249450"/>
              <a:gd name="connsiteY45" fmla="*/ 704496 h 2247981"/>
              <a:gd name="connsiteX46" fmla="*/ 2158847 w 2249450"/>
              <a:gd name="connsiteY46" fmla="*/ 753038 h 2247981"/>
              <a:gd name="connsiteX47" fmla="*/ 2067399 w 2249450"/>
              <a:gd name="connsiteY47" fmla="*/ 809815 h 2247981"/>
              <a:gd name="connsiteX48" fmla="*/ 2047896 w 2249450"/>
              <a:gd name="connsiteY48" fmla="*/ 852289 h 2247981"/>
              <a:gd name="connsiteX49" fmla="*/ 2061331 w 2249450"/>
              <a:gd name="connsiteY49" fmla="*/ 901696 h 2247981"/>
              <a:gd name="connsiteX50" fmla="*/ 2093837 w 2249450"/>
              <a:gd name="connsiteY50" fmla="*/ 924667 h 2247981"/>
              <a:gd name="connsiteX51" fmla="*/ 2207822 w 2249450"/>
              <a:gd name="connsiteY51" fmla="*/ 929001 h 2247981"/>
              <a:gd name="connsiteX52" fmla="*/ 2244661 w 2249450"/>
              <a:gd name="connsiteY52" fmla="*/ 958039 h 2247981"/>
              <a:gd name="connsiteX53" fmla="*/ 2249429 w 2249450"/>
              <a:gd name="connsiteY53" fmla="*/ 993144 h 2247981"/>
              <a:gd name="connsiteX54" fmla="*/ 2221257 w 2249450"/>
              <a:gd name="connsiteY54" fmla="*/ 1033018 h 2247981"/>
              <a:gd name="connsiteX55" fmla="*/ 2118540 w 2249450"/>
              <a:gd name="connsiteY55" fmla="*/ 1064657 h 2247981"/>
              <a:gd name="connsiteX56" fmla="*/ 2086469 w 2249450"/>
              <a:gd name="connsiteY56" fmla="*/ 1105396 h 2247981"/>
              <a:gd name="connsiteX57" fmla="*/ 2088636 w 2249450"/>
              <a:gd name="connsiteY57" fmla="*/ 1159139 h 2247981"/>
              <a:gd name="connsiteX58" fmla="*/ 2110740 w 2249450"/>
              <a:gd name="connsiteY58" fmla="*/ 1182542 h 2247981"/>
              <a:gd name="connsiteX59" fmla="*/ 2218657 w 2249450"/>
              <a:gd name="connsiteY59" fmla="*/ 1215481 h 2247981"/>
              <a:gd name="connsiteX60" fmla="*/ 2249429 w 2249450"/>
              <a:gd name="connsiteY60" fmla="*/ 1258388 h 2247981"/>
              <a:gd name="connsiteX61" fmla="*/ 2249429 w 2249450"/>
              <a:gd name="connsiteY61" fmla="*/ 1266189 h 2247981"/>
              <a:gd name="connsiteX62" fmla="*/ 2193953 w 2249450"/>
              <a:gd name="connsiteY62" fmla="*/ 1321231 h 2247981"/>
              <a:gd name="connsiteX63" fmla="*/ 2091670 w 2249450"/>
              <a:gd name="connsiteY63" fmla="*/ 1324265 h 2247981"/>
              <a:gd name="connsiteX64" fmla="*/ 2064365 w 2249450"/>
              <a:gd name="connsiteY64" fmla="*/ 1341168 h 2247981"/>
              <a:gd name="connsiteX65" fmla="*/ 2047029 w 2249450"/>
              <a:gd name="connsiteY65" fmla="*/ 1405312 h 2247981"/>
              <a:gd name="connsiteX66" fmla="*/ 2063932 w 2249450"/>
              <a:gd name="connsiteY66" fmla="*/ 1436517 h 2247981"/>
              <a:gd name="connsiteX67" fmla="*/ 2154080 w 2249450"/>
              <a:gd name="connsiteY67" fmla="*/ 1492859 h 2247981"/>
              <a:gd name="connsiteX68" fmla="*/ 2174450 w 2249450"/>
              <a:gd name="connsiteY68" fmla="*/ 1550502 h 2247981"/>
              <a:gd name="connsiteX69" fmla="*/ 2160147 w 2249450"/>
              <a:gd name="connsiteY69" fmla="*/ 1579974 h 2247981"/>
              <a:gd name="connsiteX70" fmla="*/ 2132410 w 2249450"/>
              <a:gd name="connsiteY70" fmla="*/ 1593843 h 2247981"/>
              <a:gd name="connsiteX71" fmla="*/ 2063498 w 2249450"/>
              <a:gd name="connsiteY71" fmla="*/ 1578674 h 2247981"/>
              <a:gd name="connsiteX72" fmla="*/ 2007156 w 2249450"/>
              <a:gd name="connsiteY72" fmla="*/ 1565671 h 2247981"/>
              <a:gd name="connsiteX73" fmla="*/ 1977684 w 2249450"/>
              <a:gd name="connsiteY73" fmla="*/ 1574773 h 2247981"/>
              <a:gd name="connsiteX74" fmla="*/ 1942146 w 2249450"/>
              <a:gd name="connsiteY74" fmla="*/ 1638483 h 2247981"/>
              <a:gd name="connsiteX75" fmla="*/ 1950813 w 2249450"/>
              <a:gd name="connsiteY75" fmla="*/ 1665787 h 2247981"/>
              <a:gd name="connsiteX76" fmla="*/ 2026659 w 2249450"/>
              <a:gd name="connsiteY76" fmla="*/ 1747268 h 2247981"/>
              <a:gd name="connsiteX77" fmla="*/ 2031427 w 2249450"/>
              <a:gd name="connsiteY77" fmla="*/ 1803177 h 2247981"/>
              <a:gd name="connsiteX78" fmla="*/ 2028393 w 2249450"/>
              <a:gd name="connsiteY78" fmla="*/ 1807511 h 2247981"/>
              <a:gd name="connsiteX79" fmla="*/ 1952114 w 2249450"/>
              <a:gd name="connsiteY79" fmla="*/ 1826581 h 2247981"/>
              <a:gd name="connsiteX80" fmla="*/ 1864133 w 2249450"/>
              <a:gd name="connsiteY80" fmla="*/ 1779773 h 2247981"/>
              <a:gd name="connsiteX81" fmla="*/ 1829894 w 2249450"/>
              <a:gd name="connsiteY81" fmla="*/ 1781073 h 2247981"/>
              <a:gd name="connsiteX82" fmla="*/ 1785254 w 2249450"/>
              <a:gd name="connsiteY82" fmla="*/ 1824847 h 2247981"/>
              <a:gd name="connsiteX83" fmla="*/ 1783086 w 2249450"/>
              <a:gd name="connsiteY83" fmla="*/ 1862553 h 2247981"/>
              <a:gd name="connsiteX84" fmla="*/ 1835095 w 2249450"/>
              <a:gd name="connsiteY84" fmla="*/ 1960936 h 2247981"/>
              <a:gd name="connsiteX85" fmla="*/ 1826427 w 2249450"/>
              <a:gd name="connsiteY85" fmla="*/ 2012077 h 2247981"/>
              <a:gd name="connsiteX86" fmla="*/ 1817759 w 2249450"/>
              <a:gd name="connsiteY86" fmla="*/ 2019879 h 2247981"/>
              <a:gd name="connsiteX87" fmla="*/ 1743213 w 2249450"/>
              <a:gd name="connsiteY87" fmla="*/ 2017278 h 2247981"/>
              <a:gd name="connsiteX88" fmla="*/ 1670402 w 2249450"/>
              <a:gd name="connsiteY88" fmla="*/ 1949233 h 2247981"/>
              <a:gd name="connsiteX89" fmla="*/ 1633128 w 2249450"/>
              <a:gd name="connsiteY89" fmla="*/ 1941866 h 2247981"/>
              <a:gd name="connsiteX90" fmla="*/ 1581987 w 2249450"/>
              <a:gd name="connsiteY90" fmla="*/ 1970904 h 2247981"/>
              <a:gd name="connsiteX91" fmla="*/ 1569418 w 2249450"/>
              <a:gd name="connsiteY91" fmla="*/ 2009043 h 2247981"/>
              <a:gd name="connsiteX92" fmla="*/ 1595423 w 2249450"/>
              <a:gd name="connsiteY92" fmla="*/ 2122595 h 2247981"/>
              <a:gd name="connsiteX93" fmla="*/ 1578519 w 2249450"/>
              <a:gd name="connsiteY93" fmla="*/ 2160301 h 2247981"/>
              <a:gd name="connsiteX94" fmla="*/ 1546448 w 2249450"/>
              <a:gd name="connsiteY94" fmla="*/ 2174604 h 2247981"/>
              <a:gd name="connsiteX95" fmla="*/ 1497473 w 2249450"/>
              <a:gd name="connsiteY95" fmla="*/ 2157268 h 2247981"/>
              <a:gd name="connsiteX96" fmla="*/ 1440698 w 2249450"/>
              <a:gd name="connsiteY96" fmla="*/ 2065819 h 2247981"/>
              <a:gd name="connsiteX97" fmla="*/ 1398224 w 2249450"/>
              <a:gd name="connsiteY97" fmla="*/ 2045883 h 2247981"/>
              <a:gd name="connsiteX98" fmla="*/ 1352716 w 2249450"/>
              <a:gd name="connsiteY98" fmla="*/ 2058018 h 2247981"/>
              <a:gd name="connsiteX99" fmla="*/ 1324979 w 2249450"/>
              <a:gd name="connsiteY99" fmla="*/ 2095725 h 2247981"/>
              <a:gd name="connsiteX100" fmla="*/ 1321945 w 2249450"/>
              <a:gd name="connsiteY100" fmla="*/ 2198007 h 2247981"/>
              <a:gd name="connsiteX101" fmla="*/ 1282505 w 2249450"/>
              <a:gd name="connsiteY101" fmla="*/ 2244815 h 2247981"/>
              <a:gd name="connsiteX102" fmla="*/ 1257801 w 2249450"/>
              <a:gd name="connsiteY102" fmla="*/ 2247849 h 2247981"/>
              <a:gd name="connsiteX103" fmla="*/ 1217928 w 2249450"/>
              <a:gd name="connsiteY103" fmla="*/ 2220978 h 2247981"/>
              <a:gd name="connsiteX104" fmla="*/ 1184556 w 2249450"/>
              <a:gd name="connsiteY104" fmla="*/ 2112194 h 2247981"/>
              <a:gd name="connsiteX105" fmla="*/ 1153351 w 2249450"/>
              <a:gd name="connsiteY105" fmla="*/ 2085322 h 2247981"/>
              <a:gd name="connsiteX106" fmla="*/ 1096142 w 2249450"/>
              <a:gd name="connsiteY106" fmla="*/ 2085756 h 2247981"/>
              <a:gd name="connsiteX107" fmla="*/ 1068403 w 2249450"/>
              <a:gd name="connsiteY107" fmla="*/ 2109593 h 2247981"/>
              <a:gd name="connsiteX108" fmla="*/ 1036765 w 2249450"/>
              <a:gd name="connsiteY108" fmla="*/ 2212310 h 2247981"/>
              <a:gd name="connsiteX109" fmla="*/ 983457 w 2249450"/>
              <a:gd name="connsiteY109" fmla="*/ 2246549 h 2247981"/>
              <a:gd name="connsiteX110" fmla="*/ 929715 w 2249450"/>
              <a:gd name="connsiteY110" fmla="*/ 2185872 h 2247981"/>
              <a:gd name="connsiteX111" fmla="*/ 927114 w 2249450"/>
              <a:gd name="connsiteY111" fmla="*/ 2092691 h 2247981"/>
              <a:gd name="connsiteX112" fmla="*/ 907611 w 2249450"/>
              <a:gd name="connsiteY112" fmla="*/ 2061485 h 2247981"/>
              <a:gd name="connsiteX113" fmla="*/ 844334 w 2249450"/>
              <a:gd name="connsiteY113" fmla="*/ 2045449 h 2247981"/>
              <a:gd name="connsiteX114" fmla="*/ 813995 w 2249450"/>
              <a:gd name="connsiteY114" fmla="*/ 2061485 h 2247981"/>
              <a:gd name="connsiteX115" fmla="*/ 756353 w 2249450"/>
              <a:gd name="connsiteY115" fmla="*/ 2153801 h 2247981"/>
              <a:gd name="connsiteX116" fmla="*/ 702610 w 2249450"/>
              <a:gd name="connsiteY116" fmla="*/ 2173304 h 2247981"/>
              <a:gd name="connsiteX117" fmla="*/ 698710 w 2249450"/>
              <a:gd name="connsiteY117" fmla="*/ 2172004 h 2247981"/>
              <a:gd name="connsiteX118" fmla="*/ 659703 w 2249450"/>
              <a:gd name="connsiteY118" fmla="*/ 2103959 h 2247981"/>
              <a:gd name="connsiteX119" fmla="*/ 681807 w 2249450"/>
              <a:gd name="connsiteY119" fmla="*/ 2008176 h 2247981"/>
              <a:gd name="connsiteX120" fmla="*/ 667505 w 2249450"/>
              <a:gd name="connsiteY120" fmla="*/ 1969170 h 2247981"/>
              <a:gd name="connsiteX121" fmla="*/ 621130 w 2249450"/>
              <a:gd name="connsiteY121" fmla="*/ 1942300 h 2247981"/>
              <a:gd name="connsiteX122" fmla="*/ 579091 w 2249450"/>
              <a:gd name="connsiteY122" fmla="*/ 1950100 h 2247981"/>
              <a:gd name="connsiteX123" fmla="*/ 500645 w 2249450"/>
              <a:gd name="connsiteY123" fmla="*/ 2023345 h 2247981"/>
              <a:gd name="connsiteX124" fmla="*/ 445603 w 2249450"/>
              <a:gd name="connsiteY124" fmla="*/ 2028547 h 2247981"/>
              <a:gd name="connsiteX125" fmla="*/ 437801 w 2249450"/>
              <a:gd name="connsiteY125" fmla="*/ 2023345 h 2247981"/>
              <a:gd name="connsiteX126" fmla="*/ 420465 w 2249450"/>
              <a:gd name="connsiteY126" fmla="*/ 1950967 h 2247981"/>
              <a:gd name="connsiteX127" fmla="*/ 467272 w 2249450"/>
              <a:gd name="connsiteY127" fmla="*/ 1862987 h 2247981"/>
              <a:gd name="connsiteX128" fmla="*/ 463805 w 2249450"/>
              <a:gd name="connsiteY128" fmla="*/ 1821813 h 2247981"/>
              <a:gd name="connsiteX129" fmla="*/ 424799 w 2249450"/>
              <a:gd name="connsiteY129" fmla="*/ 1783240 h 2247981"/>
              <a:gd name="connsiteX130" fmla="*/ 384492 w 2249450"/>
              <a:gd name="connsiteY130" fmla="*/ 1780206 h 2247981"/>
              <a:gd name="connsiteX131" fmla="*/ 286977 w 2249450"/>
              <a:gd name="connsiteY131" fmla="*/ 1831782 h 2247981"/>
              <a:gd name="connsiteX132" fmla="*/ 233668 w 2249450"/>
              <a:gd name="connsiteY132" fmla="*/ 1821813 h 2247981"/>
              <a:gd name="connsiteX133" fmla="*/ 230201 w 2249450"/>
              <a:gd name="connsiteY133" fmla="*/ 1817912 h 2247981"/>
              <a:gd name="connsiteX134" fmla="*/ 232368 w 2249450"/>
              <a:gd name="connsiteY134" fmla="*/ 1738166 h 2247981"/>
              <a:gd name="connsiteX135" fmla="*/ 297811 w 2249450"/>
              <a:gd name="connsiteY135" fmla="*/ 1668388 h 2247981"/>
              <a:gd name="connsiteX136" fmla="*/ 305613 w 2249450"/>
              <a:gd name="connsiteY136" fmla="*/ 1630248 h 2247981"/>
              <a:gd name="connsiteX137" fmla="*/ 275708 w 2249450"/>
              <a:gd name="connsiteY137" fmla="*/ 1578240 h 2247981"/>
              <a:gd name="connsiteX138" fmla="*/ 238002 w 2249450"/>
              <a:gd name="connsiteY138" fmla="*/ 1567405 h 2247981"/>
              <a:gd name="connsiteX139" fmla="*/ 143520 w 2249450"/>
              <a:gd name="connsiteY139" fmla="*/ 1589075 h 2247981"/>
              <a:gd name="connsiteX140" fmla="*/ 130951 w 2249450"/>
              <a:gd name="connsiteY140" fmla="*/ 1592109 h 2247981"/>
              <a:gd name="connsiteX141" fmla="*/ 84144 w 2249450"/>
              <a:gd name="connsiteY141" fmla="*/ 1569138 h 2247981"/>
              <a:gd name="connsiteX142" fmla="*/ 73308 w 2249450"/>
              <a:gd name="connsiteY142" fmla="*/ 1544001 h 2247981"/>
              <a:gd name="connsiteX143" fmla="*/ 90645 w 2249450"/>
              <a:gd name="connsiteY143" fmla="*/ 1495026 h 2247981"/>
              <a:gd name="connsiteX144" fmla="*/ 179493 w 2249450"/>
              <a:gd name="connsiteY144" fmla="*/ 1439551 h 2247981"/>
              <a:gd name="connsiteX145" fmla="*/ 200729 w 2249450"/>
              <a:gd name="connsiteY145" fmla="*/ 1389710 h 2247981"/>
              <a:gd name="connsiteX146" fmla="*/ 187293 w 2249450"/>
              <a:gd name="connsiteY146" fmla="*/ 1344635 h 2247981"/>
              <a:gd name="connsiteX147" fmla="*/ 154788 w 2249450"/>
              <a:gd name="connsiteY147" fmla="*/ 1322965 h 2247981"/>
              <a:gd name="connsiteX148" fmla="*/ 49905 w 2249450"/>
              <a:gd name="connsiteY148" fmla="*/ 1319931 h 2247981"/>
              <a:gd name="connsiteX149" fmla="*/ 3097 w 2249450"/>
              <a:gd name="connsiteY149" fmla="*/ 1280491 h 2247981"/>
              <a:gd name="connsiteX150" fmla="*/ 1364 w 2249450"/>
              <a:gd name="connsiteY150" fmla="*/ 1271390 h 2247981"/>
              <a:gd name="connsiteX151" fmla="*/ 40803 w 2249450"/>
              <a:gd name="connsiteY151" fmla="*/ 1211580 h 2247981"/>
              <a:gd name="connsiteX152" fmla="*/ 134852 w 2249450"/>
              <a:gd name="connsiteY152" fmla="*/ 1182975 h 2247981"/>
              <a:gd name="connsiteX153" fmla="*/ 163023 w 2249450"/>
              <a:gd name="connsiteY153" fmla="*/ 1151337 h 2247981"/>
              <a:gd name="connsiteX154" fmla="*/ 161722 w 2249450"/>
              <a:gd name="connsiteY154" fmla="*/ 1091094 h 2247981"/>
              <a:gd name="connsiteX155" fmla="*/ 139619 w 2249450"/>
              <a:gd name="connsiteY155" fmla="*/ 1066390 h 2247981"/>
              <a:gd name="connsiteX156" fmla="*/ 39503 w 2249450"/>
              <a:gd name="connsiteY156" fmla="*/ 1035618 h 2247981"/>
              <a:gd name="connsiteX157" fmla="*/ 1364 w 2249450"/>
              <a:gd name="connsiteY157" fmla="*/ 980143 h 2247981"/>
              <a:gd name="connsiteX158" fmla="*/ 5264 w 2249450"/>
              <a:gd name="connsiteY158" fmla="*/ 957172 h 2247981"/>
              <a:gd name="connsiteX159" fmla="*/ 41237 w 2249450"/>
              <a:gd name="connsiteY159" fmla="*/ 928568 h 2247981"/>
              <a:gd name="connsiteX160" fmla="*/ 138319 w 2249450"/>
              <a:gd name="connsiteY160" fmla="*/ 925534 h 2247981"/>
              <a:gd name="connsiteX161" fmla="*/ 152621 w 2249450"/>
              <a:gd name="connsiteY161" fmla="*/ 925100 h 2247981"/>
              <a:gd name="connsiteX162" fmla="*/ 191194 w 2249450"/>
              <a:gd name="connsiteY162" fmla="*/ 894762 h 2247981"/>
              <a:gd name="connsiteX163" fmla="*/ 202462 w 2249450"/>
              <a:gd name="connsiteY163" fmla="*/ 851855 h 2247981"/>
              <a:gd name="connsiteX164" fmla="*/ 184260 w 2249450"/>
              <a:gd name="connsiteY164" fmla="*/ 811115 h 2247981"/>
              <a:gd name="connsiteX165" fmla="*/ 95412 w 2249450"/>
              <a:gd name="connsiteY165" fmla="*/ 755639 h 2247981"/>
              <a:gd name="connsiteX166" fmla="*/ 75475 w 2249450"/>
              <a:gd name="connsiteY166" fmla="*/ 698863 h 2247981"/>
              <a:gd name="connsiteX167" fmla="*/ 88044 w 2249450"/>
              <a:gd name="connsiteY167" fmla="*/ 671558 h 2247981"/>
              <a:gd name="connsiteX168" fmla="*/ 127050 w 2249450"/>
              <a:gd name="connsiteY168" fmla="*/ 655089 h 2247981"/>
              <a:gd name="connsiteX169" fmla="*/ 238002 w 2249450"/>
              <a:gd name="connsiteY169" fmla="*/ 680660 h 2247981"/>
              <a:gd name="connsiteX170" fmla="*/ 278308 w 2249450"/>
              <a:gd name="connsiteY170" fmla="*/ 667224 h 2247981"/>
              <a:gd name="connsiteX171" fmla="*/ 305613 w 2249450"/>
              <a:gd name="connsiteY171" fmla="*/ 619550 h 2247981"/>
              <a:gd name="connsiteX172" fmla="*/ 297811 w 2249450"/>
              <a:gd name="connsiteY172" fmla="*/ 578810 h 2247981"/>
              <a:gd name="connsiteX173" fmla="*/ 224133 w 2249450"/>
              <a:gd name="connsiteY173" fmla="*/ 500363 h 2247981"/>
              <a:gd name="connsiteX174" fmla="*/ 219799 w 2249450"/>
              <a:gd name="connsiteY174" fmla="*/ 444454 h 2247981"/>
              <a:gd name="connsiteX175" fmla="*/ 227167 w 2249450"/>
              <a:gd name="connsiteY175" fmla="*/ 433619 h 2247981"/>
              <a:gd name="connsiteX176" fmla="*/ 293910 w 2249450"/>
              <a:gd name="connsiteY176" fmla="*/ 418883 h 2247981"/>
              <a:gd name="connsiteX177" fmla="*/ 384059 w 2249450"/>
              <a:gd name="connsiteY177" fmla="*/ 466992 h 2247981"/>
              <a:gd name="connsiteX178" fmla="*/ 426533 w 2249450"/>
              <a:gd name="connsiteY178" fmla="*/ 463091 h 2247981"/>
              <a:gd name="connsiteX179" fmla="*/ 462939 w 2249450"/>
              <a:gd name="connsiteY179" fmla="*/ 427118 h 2247981"/>
              <a:gd name="connsiteX180" fmla="*/ 467706 w 2249450"/>
              <a:gd name="connsiteY180" fmla="*/ 383778 h 2247981"/>
              <a:gd name="connsiteX181" fmla="*/ 415264 w 2249450"/>
              <a:gd name="connsiteY181" fmla="*/ 285395 h 2247981"/>
              <a:gd name="connsiteX182" fmla="*/ 424366 w 2249450"/>
              <a:gd name="connsiteY182" fmla="*/ 235554 h 2247981"/>
              <a:gd name="connsiteX183" fmla="*/ 451670 w 2249450"/>
              <a:gd name="connsiteY183" fmla="*/ 215184 h 2247981"/>
              <a:gd name="connsiteX184" fmla="*/ 495877 w 2249450"/>
              <a:gd name="connsiteY184" fmla="*/ 219951 h 2247981"/>
              <a:gd name="connsiteX185" fmla="*/ 570856 w 2249450"/>
              <a:gd name="connsiteY185" fmla="*/ 289729 h 2247981"/>
              <a:gd name="connsiteX186" fmla="*/ 634133 w 2249450"/>
              <a:gd name="connsiteY186" fmla="*/ 298831 h 2247981"/>
              <a:gd name="connsiteX187" fmla="*/ 669672 w 2249450"/>
              <a:gd name="connsiteY187" fmla="*/ 276727 h 2247981"/>
              <a:gd name="connsiteX188" fmla="*/ 681807 w 2249450"/>
              <a:gd name="connsiteY188" fmla="*/ 239455 h 2247981"/>
              <a:gd name="connsiteX189" fmla="*/ 656670 w 2249450"/>
              <a:gd name="connsiteY189" fmla="*/ 131103 h 2247981"/>
              <a:gd name="connsiteX190" fmla="*/ 677907 w 2249450"/>
              <a:gd name="connsiteY190" fmla="*/ 84729 h 2247981"/>
              <a:gd name="connsiteX191" fmla="*/ 706945 w 2249450"/>
              <a:gd name="connsiteY191" fmla="*/ 72593 h 2247981"/>
              <a:gd name="connsiteX192" fmla="*/ 752886 w 2249450"/>
              <a:gd name="connsiteY192" fmla="*/ 89063 h 2247981"/>
              <a:gd name="connsiteX193" fmla="*/ 810962 w 2249450"/>
              <a:gd name="connsiteY193" fmla="*/ 182679 h 2247981"/>
              <a:gd name="connsiteX194" fmla="*/ 851269 w 2249450"/>
              <a:gd name="connsiteY194" fmla="*/ 202182 h 2247981"/>
              <a:gd name="connsiteX195" fmla="*/ 905444 w 2249450"/>
              <a:gd name="connsiteY195" fmla="*/ 187012 h 2247981"/>
              <a:gd name="connsiteX196" fmla="*/ 925381 w 2249450"/>
              <a:gd name="connsiteY196" fmla="*/ 157974 h 2247981"/>
              <a:gd name="connsiteX197" fmla="*/ 929715 w 2249450"/>
              <a:gd name="connsiteY197" fmla="*/ 45289 h 2247981"/>
              <a:gd name="connsiteX198" fmla="*/ 961786 w 2249450"/>
              <a:gd name="connsiteY198" fmla="*/ 4116 h 2247981"/>
              <a:gd name="connsiteX199" fmla="*/ 973488 w 2249450"/>
              <a:gd name="connsiteY199" fmla="*/ 1515 h 2247981"/>
              <a:gd name="connsiteX200" fmla="*/ 1000096 w 2249450"/>
              <a:gd name="connsiteY200" fmla="*/ 120 h 224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249450" h="2247981">
                <a:moveTo>
                  <a:pt x="1125613" y="301864"/>
                </a:moveTo>
                <a:cubicBezTo>
                  <a:pt x="668805" y="301431"/>
                  <a:pt x="305613" y="667657"/>
                  <a:pt x="303879" y="1118832"/>
                </a:cubicBezTo>
                <a:cubicBezTo>
                  <a:pt x="302145" y="1580841"/>
                  <a:pt x="677040" y="1944033"/>
                  <a:pt x="1124313" y="1942733"/>
                </a:cubicBezTo>
                <a:cubicBezTo>
                  <a:pt x="1570285" y="1944467"/>
                  <a:pt x="1946479" y="1585608"/>
                  <a:pt x="1946047" y="1121865"/>
                </a:cubicBezTo>
                <a:cubicBezTo>
                  <a:pt x="1945613" y="665923"/>
                  <a:pt x="1579820" y="302298"/>
                  <a:pt x="1125613" y="301864"/>
                </a:cubicBezTo>
                <a:close/>
                <a:moveTo>
                  <a:pt x="1000096" y="120"/>
                </a:moveTo>
                <a:cubicBezTo>
                  <a:pt x="1021651" y="1299"/>
                  <a:pt x="1029615" y="11376"/>
                  <a:pt x="1038065" y="40955"/>
                </a:cubicBezTo>
                <a:cubicBezTo>
                  <a:pt x="1047166" y="73027"/>
                  <a:pt x="1058002" y="104232"/>
                  <a:pt x="1066670" y="136304"/>
                </a:cubicBezTo>
                <a:cubicBezTo>
                  <a:pt x="1071004" y="151473"/>
                  <a:pt x="1080105" y="159708"/>
                  <a:pt x="1094841" y="161875"/>
                </a:cubicBezTo>
                <a:cubicBezTo>
                  <a:pt x="1115211" y="164476"/>
                  <a:pt x="1136015" y="164476"/>
                  <a:pt x="1156384" y="161875"/>
                </a:cubicBezTo>
                <a:cubicBezTo>
                  <a:pt x="1170687" y="160141"/>
                  <a:pt x="1179355" y="151473"/>
                  <a:pt x="1183689" y="137171"/>
                </a:cubicBezTo>
                <a:cubicBezTo>
                  <a:pt x="1194091" y="102065"/>
                  <a:pt x="1204926" y="66960"/>
                  <a:pt x="1215761" y="31853"/>
                </a:cubicBezTo>
                <a:cubicBezTo>
                  <a:pt x="1223995" y="5850"/>
                  <a:pt x="1232230" y="-218"/>
                  <a:pt x="1259534" y="215"/>
                </a:cubicBezTo>
                <a:cubicBezTo>
                  <a:pt x="1263435" y="215"/>
                  <a:pt x="1267336" y="215"/>
                  <a:pt x="1271236" y="649"/>
                </a:cubicBezTo>
                <a:cubicBezTo>
                  <a:pt x="1309809" y="4549"/>
                  <a:pt x="1320644" y="16251"/>
                  <a:pt x="1321511" y="54824"/>
                </a:cubicBezTo>
                <a:cubicBezTo>
                  <a:pt x="1322378" y="88629"/>
                  <a:pt x="1323678" y="122002"/>
                  <a:pt x="1324545" y="155807"/>
                </a:cubicBezTo>
                <a:cubicBezTo>
                  <a:pt x="1324979" y="169243"/>
                  <a:pt x="1329746" y="179645"/>
                  <a:pt x="1342315" y="185278"/>
                </a:cubicBezTo>
                <a:cubicBezTo>
                  <a:pt x="1362685" y="194380"/>
                  <a:pt x="1383921" y="200448"/>
                  <a:pt x="1406459" y="202182"/>
                </a:cubicBezTo>
                <a:cubicBezTo>
                  <a:pt x="1420328" y="203048"/>
                  <a:pt x="1429863" y="197414"/>
                  <a:pt x="1436797" y="186145"/>
                </a:cubicBezTo>
                <a:cubicBezTo>
                  <a:pt x="1455866" y="155374"/>
                  <a:pt x="1475370" y="124602"/>
                  <a:pt x="1494439" y="93830"/>
                </a:cubicBezTo>
                <a:cubicBezTo>
                  <a:pt x="1510909" y="67827"/>
                  <a:pt x="1520877" y="64359"/>
                  <a:pt x="1550348" y="74327"/>
                </a:cubicBezTo>
                <a:cubicBezTo>
                  <a:pt x="1553816" y="75627"/>
                  <a:pt x="1556850" y="76494"/>
                  <a:pt x="1560317" y="77794"/>
                </a:cubicBezTo>
                <a:cubicBezTo>
                  <a:pt x="1594556" y="92530"/>
                  <a:pt x="1600190" y="103366"/>
                  <a:pt x="1591955" y="139771"/>
                </a:cubicBezTo>
                <a:cubicBezTo>
                  <a:pt x="1584587" y="172276"/>
                  <a:pt x="1577220" y="204348"/>
                  <a:pt x="1569418" y="236854"/>
                </a:cubicBezTo>
                <a:cubicBezTo>
                  <a:pt x="1565084" y="254623"/>
                  <a:pt x="1569418" y="268492"/>
                  <a:pt x="1585021" y="278894"/>
                </a:cubicBezTo>
                <a:cubicBezTo>
                  <a:pt x="1601057" y="289729"/>
                  <a:pt x="1617093" y="299697"/>
                  <a:pt x="1635295" y="306632"/>
                </a:cubicBezTo>
                <a:cubicBezTo>
                  <a:pt x="1648298" y="311399"/>
                  <a:pt x="1658699" y="308365"/>
                  <a:pt x="1668668" y="298831"/>
                </a:cubicBezTo>
                <a:cubicBezTo>
                  <a:pt x="1695105" y="273693"/>
                  <a:pt x="1721543" y="249422"/>
                  <a:pt x="1748414" y="224718"/>
                </a:cubicBezTo>
                <a:cubicBezTo>
                  <a:pt x="1770518" y="203915"/>
                  <a:pt x="1782653" y="203048"/>
                  <a:pt x="1807357" y="219951"/>
                </a:cubicBezTo>
                <a:cubicBezTo>
                  <a:pt x="1808657" y="220818"/>
                  <a:pt x="1809524" y="221252"/>
                  <a:pt x="1810390" y="222118"/>
                </a:cubicBezTo>
                <a:cubicBezTo>
                  <a:pt x="1852432" y="252456"/>
                  <a:pt x="1846364" y="265458"/>
                  <a:pt x="1829028" y="297097"/>
                </a:cubicBezTo>
                <a:cubicBezTo>
                  <a:pt x="1813425" y="325702"/>
                  <a:pt x="1798689" y="355173"/>
                  <a:pt x="1782653" y="383778"/>
                </a:cubicBezTo>
                <a:cubicBezTo>
                  <a:pt x="1774419" y="398947"/>
                  <a:pt x="1776152" y="411949"/>
                  <a:pt x="1786554" y="424951"/>
                </a:cubicBezTo>
                <a:cubicBezTo>
                  <a:pt x="1798255" y="439253"/>
                  <a:pt x="1811258" y="452256"/>
                  <a:pt x="1825560" y="463524"/>
                </a:cubicBezTo>
                <a:cubicBezTo>
                  <a:pt x="1837695" y="473059"/>
                  <a:pt x="1850264" y="474359"/>
                  <a:pt x="1864567" y="466992"/>
                </a:cubicBezTo>
                <a:cubicBezTo>
                  <a:pt x="1897072" y="449222"/>
                  <a:pt x="1930010" y="431886"/>
                  <a:pt x="1962949" y="414982"/>
                </a:cubicBezTo>
                <a:cubicBezTo>
                  <a:pt x="1986352" y="402847"/>
                  <a:pt x="1999789" y="405448"/>
                  <a:pt x="2016690" y="426251"/>
                </a:cubicBezTo>
                <a:cubicBezTo>
                  <a:pt x="2022758" y="433185"/>
                  <a:pt x="2028393" y="440554"/>
                  <a:pt x="2033160" y="448355"/>
                </a:cubicBezTo>
                <a:cubicBezTo>
                  <a:pt x="2045295" y="467425"/>
                  <a:pt x="2043995" y="479993"/>
                  <a:pt x="2028826" y="496896"/>
                </a:cubicBezTo>
                <a:cubicBezTo>
                  <a:pt x="2002822" y="525068"/>
                  <a:pt x="1976818" y="553672"/>
                  <a:pt x="1950380" y="581410"/>
                </a:cubicBezTo>
                <a:cubicBezTo>
                  <a:pt x="1940412" y="591812"/>
                  <a:pt x="1938245" y="603081"/>
                  <a:pt x="1943446" y="616082"/>
                </a:cubicBezTo>
                <a:cubicBezTo>
                  <a:pt x="1951247" y="634719"/>
                  <a:pt x="1960782" y="652055"/>
                  <a:pt x="1973351" y="668091"/>
                </a:cubicBezTo>
                <a:cubicBezTo>
                  <a:pt x="1983319" y="681093"/>
                  <a:pt x="1995454" y="684560"/>
                  <a:pt x="2011490" y="680660"/>
                </a:cubicBezTo>
                <a:cubicBezTo>
                  <a:pt x="2048329" y="671558"/>
                  <a:pt x="2085602" y="663323"/>
                  <a:pt x="2122441" y="655522"/>
                </a:cubicBezTo>
                <a:cubicBezTo>
                  <a:pt x="2141944" y="651188"/>
                  <a:pt x="2153647" y="656822"/>
                  <a:pt x="2163615" y="674592"/>
                </a:cubicBezTo>
                <a:cubicBezTo>
                  <a:pt x="2168816" y="684126"/>
                  <a:pt x="2173150" y="694095"/>
                  <a:pt x="2176617" y="704496"/>
                </a:cubicBezTo>
                <a:cubicBezTo>
                  <a:pt x="2183985" y="728334"/>
                  <a:pt x="2180084" y="739603"/>
                  <a:pt x="2158847" y="753038"/>
                </a:cubicBezTo>
                <a:cubicBezTo>
                  <a:pt x="2128509" y="772109"/>
                  <a:pt x="2098604" y="792045"/>
                  <a:pt x="2067399" y="809815"/>
                </a:cubicBezTo>
                <a:cubicBezTo>
                  <a:pt x="2049630" y="820216"/>
                  <a:pt x="2044862" y="834086"/>
                  <a:pt x="2047896" y="852289"/>
                </a:cubicBezTo>
                <a:cubicBezTo>
                  <a:pt x="2050497" y="869191"/>
                  <a:pt x="2055264" y="885661"/>
                  <a:pt x="2061331" y="901696"/>
                </a:cubicBezTo>
                <a:cubicBezTo>
                  <a:pt x="2066966" y="916432"/>
                  <a:pt x="2076934" y="924233"/>
                  <a:pt x="2093837" y="924667"/>
                </a:cubicBezTo>
                <a:cubicBezTo>
                  <a:pt x="2131977" y="925100"/>
                  <a:pt x="2169683" y="927701"/>
                  <a:pt x="2207822" y="929001"/>
                </a:cubicBezTo>
                <a:cubicBezTo>
                  <a:pt x="2228625" y="929868"/>
                  <a:pt x="2239027" y="938102"/>
                  <a:pt x="2244661" y="958039"/>
                </a:cubicBezTo>
                <a:cubicBezTo>
                  <a:pt x="2248128" y="969308"/>
                  <a:pt x="2249429" y="981009"/>
                  <a:pt x="2249429" y="993144"/>
                </a:cubicBezTo>
                <a:cubicBezTo>
                  <a:pt x="2249429" y="1016548"/>
                  <a:pt x="2242928" y="1026084"/>
                  <a:pt x="2221257" y="1033018"/>
                </a:cubicBezTo>
                <a:cubicBezTo>
                  <a:pt x="2187019" y="1043853"/>
                  <a:pt x="2152779" y="1054255"/>
                  <a:pt x="2118540" y="1064657"/>
                </a:cubicBezTo>
                <a:cubicBezTo>
                  <a:pt x="2093837" y="1072024"/>
                  <a:pt x="2087336" y="1079826"/>
                  <a:pt x="2086469" y="1105396"/>
                </a:cubicBezTo>
                <a:cubicBezTo>
                  <a:pt x="2086036" y="1123165"/>
                  <a:pt x="2084735" y="1141368"/>
                  <a:pt x="2088636" y="1159139"/>
                </a:cubicBezTo>
                <a:cubicBezTo>
                  <a:pt x="2091237" y="1171274"/>
                  <a:pt x="2098604" y="1178642"/>
                  <a:pt x="2110740" y="1182542"/>
                </a:cubicBezTo>
                <a:cubicBezTo>
                  <a:pt x="2146712" y="1193377"/>
                  <a:pt x="2182685" y="1204212"/>
                  <a:pt x="2218657" y="1215481"/>
                </a:cubicBezTo>
                <a:cubicBezTo>
                  <a:pt x="2243795" y="1223282"/>
                  <a:pt x="2249863" y="1231950"/>
                  <a:pt x="2249429" y="1258388"/>
                </a:cubicBezTo>
                <a:cubicBezTo>
                  <a:pt x="2249429" y="1260988"/>
                  <a:pt x="2249429" y="1263589"/>
                  <a:pt x="2249429" y="1266189"/>
                </a:cubicBezTo>
                <a:cubicBezTo>
                  <a:pt x="2247695" y="1306929"/>
                  <a:pt x="2234693" y="1319931"/>
                  <a:pt x="2193953" y="1321231"/>
                </a:cubicBezTo>
                <a:cubicBezTo>
                  <a:pt x="2159714" y="1322098"/>
                  <a:pt x="2125909" y="1323832"/>
                  <a:pt x="2091670" y="1324265"/>
                </a:cubicBezTo>
                <a:cubicBezTo>
                  <a:pt x="2078667" y="1324699"/>
                  <a:pt x="2069566" y="1330333"/>
                  <a:pt x="2064365" y="1341168"/>
                </a:cubicBezTo>
                <a:cubicBezTo>
                  <a:pt x="2054831" y="1361538"/>
                  <a:pt x="2048763" y="1382775"/>
                  <a:pt x="2047029" y="1405312"/>
                </a:cubicBezTo>
                <a:cubicBezTo>
                  <a:pt x="2045729" y="1419614"/>
                  <a:pt x="2051797" y="1429149"/>
                  <a:pt x="2063932" y="1436517"/>
                </a:cubicBezTo>
                <a:cubicBezTo>
                  <a:pt x="2094271" y="1455153"/>
                  <a:pt x="2124175" y="1473789"/>
                  <a:pt x="2154080" y="1492859"/>
                </a:cubicBezTo>
                <a:cubicBezTo>
                  <a:pt x="2181384" y="1509762"/>
                  <a:pt x="2184852" y="1520164"/>
                  <a:pt x="2174450" y="1550502"/>
                </a:cubicBezTo>
                <a:cubicBezTo>
                  <a:pt x="2170983" y="1560904"/>
                  <a:pt x="2166215" y="1570872"/>
                  <a:pt x="2160147" y="1579974"/>
                </a:cubicBezTo>
                <a:cubicBezTo>
                  <a:pt x="2154513" y="1588208"/>
                  <a:pt x="2145412" y="1593843"/>
                  <a:pt x="2132410" y="1593843"/>
                </a:cubicBezTo>
                <a:cubicBezTo>
                  <a:pt x="2109439" y="1588642"/>
                  <a:pt x="2086469" y="1583440"/>
                  <a:pt x="2063498" y="1578674"/>
                </a:cubicBezTo>
                <a:cubicBezTo>
                  <a:pt x="2044862" y="1574339"/>
                  <a:pt x="2025792" y="1570439"/>
                  <a:pt x="2007156" y="1565671"/>
                </a:cubicBezTo>
                <a:cubicBezTo>
                  <a:pt x="1995021" y="1562637"/>
                  <a:pt x="1985486" y="1566104"/>
                  <a:pt x="1977684" y="1574773"/>
                </a:cubicBezTo>
                <a:cubicBezTo>
                  <a:pt x="1961649" y="1593409"/>
                  <a:pt x="1949080" y="1614646"/>
                  <a:pt x="1942146" y="1638483"/>
                </a:cubicBezTo>
                <a:cubicBezTo>
                  <a:pt x="1938678" y="1649752"/>
                  <a:pt x="1943880" y="1657986"/>
                  <a:pt x="1950813" y="1665787"/>
                </a:cubicBezTo>
                <a:cubicBezTo>
                  <a:pt x="1975951" y="1693092"/>
                  <a:pt x="2001521" y="1720396"/>
                  <a:pt x="2026659" y="1747268"/>
                </a:cubicBezTo>
                <a:cubicBezTo>
                  <a:pt x="2045729" y="1767638"/>
                  <a:pt x="2046596" y="1779773"/>
                  <a:pt x="2031427" y="1803177"/>
                </a:cubicBezTo>
                <a:cubicBezTo>
                  <a:pt x="2030560" y="1804477"/>
                  <a:pt x="2029693" y="1806211"/>
                  <a:pt x="2028393" y="1807511"/>
                </a:cubicBezTo>
                <a:cubicBezTo>
                  <a:pt x="1999789" y="1846084"/>
                  <a:pt x="1987219" y="1846517"/>
                  <a:pt x="1952114" y="1826581"/>
                </a:cubicBezTo>
                <a:cubicBezTo>
                  <a:pt x="1923509" y="1810111"/>
                  <a:pt x="1893171" y="1795375"/>
                  <a:pt x="1864133" y="1779773"/>
                </a:cubicBezTo>
                <a:cubicBezTo>
                  <a:pt x="1851997" y="1773272"/>
                  <a:pt x="1840729" y="1773272"/>
                  <a:pt x="1829894" y="1781073"/>
                </a:cubicBezTo>
                <a:cubicBezTo>
                  <a:pt x="1812557" y="1793209"/>
                  <a:pt x="1797822" y="1807944"/>
                  <a:pt x="1785254" y="1824847"/>
                </a:cubicBezTo>
                <a:cubicBezTo>
                  <a:pt x="1776152" y="1836982"/>
                  <a:pt x="1775718" y="1849118"/>
                  <a:pt x="1783086" y="1862553"/>
                </a:cubicBezTo>
                <a:cubicBezTo>
                  <a:pt x="1800856" y="1895058"/>
                  <a:pt x="1818192" y="1927997"/>
                  <a:pt x="1835095" y="1960936"/>
                </a:cubicBezTo>
                <a:cubicBezTo>
                  <a:pt x="1846797" y="1983906"/>
                  <a:pt x="1845063" y="1994308"/>
                  <a:pt x="1826427" y="2012077"/>
                </a:cubicBezTo>
                <a:cubicBezTo>
                  <a:pt x="1823393" y="2014678"/>
                  <a:pt x="1820793" y="2017712"/>
                  <a:pt x="1817759" y="2019879"/>
                </a:cubicBezTo>
                <a:cubicBezTo>
                  <a:pt x="1790021" y="2040249"/>
                  <a:pt x="1775718" y="2050217"/>
                  <a:pt x="1743213" y="2017278"/>
                </a:cubicBezTo>
                <a:cubicBezTo>
                  <a:pt x="1719809" y="1993441"/>
                  <a:pt x="1694672" y="1972204"/>
                  <a:pt x="1670402" y="1949233"/>
                </a:cubicBezTo>
                <a:cubicBezTo>
                  <a:pt x="1659133" y="1938399"/>
                  <a:pt x="1646998" y="1936232"/>
                  <a:pt x="1633128" y="1941866"/>
                </a:cubicBezTo>
                <a:cubicBezTo>
                  <a:pt x="1614926" y="1949233"/>
                  <a:pt x="1597590" y="1958769"/>
                  <a:pt x="1581987" y="1970904"/>
                </a:cubicBezTo>
                <a:cubicBezTo>
                  <a:pt x="1568985" y="1980873"/>
                  <a:pt x="1565517" y="1993441"/>
                  <a:pt x="1569418" y="2009043"/>
                </a:cubicBezTo>
                <a:cubicBezTo>
                  <a:pt x="1578519" y="2046749"/>
                  <a:pt x="1587188" y="2084889"/>
                  <a:pt x="1595423" y="2122595"/>
                </a:cubicBezTo>
                <a:cubicBezTo>
                  <a:pt x="1598890" y="2139064"/>
                  <a:pt x="1593256" y="2151634"/>
                  <a:pt x="1578519" y="2160301"/>
                </a:cubicBezTo>
                <a:cubicBezTo>
                  <a:pt x="1568551" y="2166369"/>
                  <a:pt x="1557717" y="2171137"/>
                  <a:pt x="1546448" y="2174604"/>
                </a:cubicBezTo>
                <a:cubicBezTo>
                  <a:pt x="1523478" y="2181971"/>
                  <a:pt x="1510475" y="2177637"/>
                  <a:pt x="1497473" y="2157268"/>
                </a:cubicBezTo>
                <a:cubicBezTo>
                  <a:pt x="1478404" y="2126929"/>
                  <a:pt x="1458900" y="2097025"/>
                  <a:pt x="1440698" y="2065819"/>
                </a:cubicBezTo>
                <a:cubicBezTo>
                  <a:pt x="1430729" y="2048917"/>
                  <a:pt x="1417727" y="2042416"/>
                  <a:pt x="1398224" y="2045883"/>
                </a:cubicBezTo>
                <a:cubicBezTo>
                  <a:pt x="1382621" y="2048917"/>
                  <a:pt x="1367452" y="2052817"/>
                  <a:pt x="1352716" y="2058018"/>
                </a:cubicBezTo>
                <a:cubicBezTo>
                  <a:pt x="1332347" y="2065386"/>
                  <a:pt x="1325846" y="2074054"/>
                  <a:pt x="1324979" y="2095725"/>
                </a:cubicBezTo>
                <a:cubicBezTo>
                  <a:pt x="1323678" y="2129963"/>
                  <a:pt x="1322812" y="2163769"/>
                  <a:pt x="1321945" y="2198007"/>
                </a:cubicBezTo>
                <a:cubicBezTo>
                  <a:pt x="1321078" y="2229213"/>
                  <a:pt x="1313277" y="2239181"/>
                  <a:pt x="1282505" y="2244815"/>
                </a:cubicBezTo>
                <a:cubicBezTo>
                  <a:pt x="1274271" y="2246549"/>
                  <a:pt x="1266036" y="2247416"/>
                  <a:pt x="1257801" y="2247849"/>
                </a:cubicBezTo>
                <a:cubicBezTo>
                  <a:pt x="1237431" y="2249150"/>
                  <a:pt x="1224429" y="2240914"/>
                  <a:pt x="1217928" y="2220978"/>
                </a:cubicBezTo>
                <a:cubicBezTo>
                  <a:pt x="1206226" y="2184572"/>
                  <a:pt x="1194957" y="2148600"/>
                  <a:pt x="1184556" y="2112194"/>
                </a:cubicBezTo>
                <a:cubicBezTo>
                  <a:pt x="1179788" y="2095725"/>
                  <a:pt x="1169820" y="2087923"/>
                  <a:pt x="1153351" y="2085322"/>
                </a:cubicBezTo>
                <a:cubicBezTo>
                  <a:pt x="1134281" y="2082722"/>
                  <a:pt x="1115211" y="2082722"/>
                  <a:pt x="1096142" y="2085756"/>
                </a:cubicBezTo>
                <a:cubicBezTo>
                  <a:pt x="1081839" y="2087923"/>
                  <a:pt x="1072738" y="2095291"/>
                  <a:pt x="1068403" y="2109593"/>
                </a:cubicBezTo>
                <a:cubicBezTo>
                  <a:pt x="1058435" y="2143832"/>
                  <a:pt x="1047600" y="2178071"/>
                  <a:pt x="1036765" y="2212310"/>
                </a:cubicBezTo>
                <a:cubicBezTo>
                  <a:pt x="1027230" y="2243082"/>
                  <a:pt x="1015095" y="2250883"/>
                  <a:pt x="983457" y="2246549"/>
                </a:cubicBezTo>
                <a:cubicBezTo>
                  <a:pt x="935782" y="2240048"/>
                  <a:pt x="930147" y="2233546"/>
                  <a:pt x="929715" y="2185872"/>
                </a:cubicBezTo>
                <a:cubicBezTo>
                  <a:pt x="929281" y="2154668"/>
                  <a:pt x="927981" y="2123895"/>
                  <a:pt x="927114" y="2092691"/>
                </a:cubicBezTo>
                <a:cubicBezTo>
                  <a:pt x="926680" y="2078388"/>
                  <a:pt x="921046" y="2067119"/>
                  <a:pt x="907611" y="2061485"/>
                </a:cubicBezTo>
                <a:cubicBezTo>
                  <a:pt x="887241" y="2052817"/>
                  <a:pt x="866438" y="2046749"/>
                  <a:pt x="844334" y="2045449"/>
                </a:cubicBezTo>
                <a:cubicBezTo>
                  <a:pt x="830898" y="2044582"/>
                  <a:pt x="821363" y="2049783"/>
                  <a:pt x="813995" y="2061485"/>
                </a:cubicBezTo>
                <a:cubicBezTo>
                  <a:pt x="795360" y="2092691"/>
                  <a:pt x="775423" y="2123028"/>
                  <a:pt x="756353" y="2153801"/>
                </a:cubicBezTo>
                <a:cubicBezTo>
                  <a:pt x="741183" y="2178071"/>
                  <a:pt x="729482" y="2182405"/>
                  <a:pt x="702610" y="2173304"/>
                </a:cubicBezTo>
                <a:cubicBezTo>
                  <a:pt x="701310" y="2172870"/>
                  <a:pt x="700011" y="2172437"/>
                  <a:pt x="698710" y="2172004"/>
                </a:cubicBezTo>
                <a:cubicBezTo>
                  <a:pt x="657104" y="2155101"/>
                  <a:pt x="648869" y="2145566"/>
                  <a:pt x="659703" y="2103959"/>
                </a:cubicBezTo>
                <a:cubicBezTo>
                  <a:pt x="667938" y="2072321"/>
                  <a:pt x="674006" y="2040249"/>
                  <a:pt x="681807" y="2008176"/>
                </a:cubicBezTo>
                <a:cubicBezTo>
                  <a:pt x="685708" y="1991707"/>
                  <a:pt x="681374" y="1979139"/>
                  <a:pt x="667505" y="1969170"/>
                </a:cubicBezTo>
                <a:cubicBezTo>
                  <a:pt x="652769" y="1958769"/>
                  <a:pt x="637600" y="1949667"/>
                  <a:pt x="621130" y="1942300"/>
                </a:cubicBezTo>
                <a:cubicBezTo>
                  <a:pt x="605528" y="1935365"/>
                  <a:pt x="592093" y="1937965"/>
                  <a:pt x="579091" y="1950100"/>
                </a:cubicBezTo>
                <a:cubicBezTo>
                  <a:pt x="553086" y="1974805"/>
                  <a:pt x="526649" y="1999075"/>
                  <a:pt x="500645" y="2023345"/>
                </a:cubicBezTo>
                <a:cubicBezTo>
                  <a:pt x="481142" y="2041983"/>
                  <a:pt x="468573" y="2042849"/>
                  <a:pt x="445603" y="2028547"/>
                </a:cubicBezTo>
                <a:cubicBezTo>
                  <a:pt x="443002" y="2026813"/>
                  <a:pt x="440401" y="2025079"/>
                  <a:pt x="437801" y="2023345"/>
                </a:cubicBezTo>
                <a:cubicBezTo>
                  <a:pt x="404429" y="1999509"/>
                  <a:pt x="401395" y="1986940"/>
                  <a:pt x="420465" y="1950967"/>
                </a:cubicBezTo>
                <a:cubicBezTo>
                  <a:pt x="436067" y="1921496"/>
                  <a:pt x="451236" y="1892024"/>
                  <a:pt x="467272" y="1862987"/>
                </a:cubicBezTo>
                <a:cubicBezTo>
                  <a:pt x="475507" y="1847818"/>
                  <a:pt x="474208" y="1834815"/>
                  <a:pt x="463805" y="1821813"/>
                </a:cubicBezTo>
                <a:cubicBezTo>
                  <a:pt x="452537" y="1807511"/>
                  <a:pt x="439535" y="1794508"/>
                  <a:pt x="424799" y="1783240"/>
                </a:cubicBezTo>
                <a:cubicBezTo>
                  <a:pt x="411797" y="1773272"/>
                  <a:pt x="398795" y="1772405"/>
                  <a:pt x="384492" y="1780206"/>
                </a:cubicBezTo>
                <a:cubicBezTo>
                  <a:pt x="352420" y="1797542"/>
                  <a:pt x="319915" y="1814878"/>
                  <a:pt x="286977" y="1831782"/>
                </a:cubicBezTo>
                <a:cubicBezTo>
                  <a:pt x="264006" y="1843917"/>
                  <a:pt x="250571" y="1840883"/>
                  <a:pt x="233668" y="1821813"/>
                </a:cubicBezTo>
                <a:cubicBezTo>
                  <a:pt x="232368" y="1820513"/>
                  <a:pt x="231501" y="1819212"/>
                  <a:pt x="230201" y="1817912"/>
                </a:cubicBezTo>
                <a:cubicBezTo>
                  <a:pt x="200295" y="1783240"/>
                  <a:pt x="200729" y="1771105"/>
                  <a:pt x="232368" y="1738166"/>
                </a:cubicBezTo>
                <a:cubicBezTo>
                  <a:pt x="254471" y="1714763"/>
                  <a:pt x="275275" y="1690925"/>
                  <a:pt x="297811" y="1668388"/>
                </a:cubicBezTo>
                <a:cubicBezTo>
                  <a:pt x="309080" y="1656686"/>
                  <a:pt x="311247" y="1644551"/>
                  <a:pt x="305613" y="1630248"/>
                </a:cubicBezTo>
                <a:cubicBezTo>
                  <a:pt x="298245" y="1611612"/>
                  <a:pt x="287843" y="1594276"/>
                  <a:pt x="275708" y="1578240"/>
                </a:cubicBezTo>
                <a:cubicBezTo>
                  <a:pt x="265740" y="1565238"/>
                  <a:pt x="252304" y="1563937"/>
                  <a:pt x="238002" y="1567405"/>
                </a:cubicBezTo>
                <a:cubicBezTo>
                  <a:pt x="206363" y="1574773"/>
                  <a:pt x="175158" y="1582140"/>
                  <a:pt x="143520" y="1589075"/>
                </a:cubicBezTo>
                <a:cubicBezTo>
                  <a:pt x="139186" y="1589942"/>
                  <a:pt x="134852" y="1591242"/>
                  <a:pt x="130951" y="1592109"/>
                </a:cubicBezTo>
                <a:cubicBezTo>
                  <a:pt x="107114" y="1596443"/>
                  <a:pt x="94979" y="1590809"/>
                  <a:pt x="84144" y="1569138"/>
                </a:cubicBezTo>
                <a:cubicBezTo>
                  <a:pt x="80243" y="1560904"/>
                  <a:pt x="76342" y="1552669"/>
                  <a:pt x="73308" y="1544001"/>
                </a:cubicBezTo>
                <a:cubicBezTo>
                  <a:pt x="65508" y="1521031"/>
                  <a:pt x="69841" y="1508028"/>
                  <a:pt x="90645" y="1495026"/>
                </a:cubicBezTo>
                <a:cubicBezTo>
                  <a:pt x="120116" y="1476390"/>
                  <a:pt x="150021" y="1457754"/>
                  <a:pt x="179493" y="1439551"/>
                </a:cubicBezTo>
                <a:cubicBezTo>
                  <a:pt x="202896" y="1424815"/>
                  <a:pt x="206363" y="1416580"/>
                  <a:pt x="200729" y="1389710"/>
                </a:cubicBezTo>
                <a:cubicBezTo>
                  <a:pt x="197262" y="1374540"/>
                  <a:pt x="193361" y="1358937"/>
                  <a:pt x="187293" y="1344635"/>
                </a:cubicBezTo>
                <a:cubicBezTo>
                  <a:pt x="181226" y="1330333"/>
                  <a:pt x="170824" y="1323398"/>
                  <a:pt x="154788" y="1322965"/>
                </a:cubicBezTo>
                <a:cubicBezTo>
                  <a:pt x="119683" y="1322532"/>
                  <a:pt x="85011" y="1321231"/>
                  <a:pt x="49905" y="1319931"/>
                </a:cubicBezTo>
                <a:cubicBezTo>
                  <a:pt x="18266" y="1319064"/>
                  <a:pt x="8732" y="1310830"/>
                  <a:pt x="3097" y="1280491"/>
                </a:cubicBezTo>
                <a:cubicBezTo>
                  <a:pt x="2664" y="1277457"/>
                  <a:pt x="1797" y="1274424"/>
                  <a:pt x="1364" y="1271390"/>
                </a:cubicBezTo>
                <a:cubicBezTo>
                  <a:pt x="-3405" y="1232817"/>
                  <a:pt x="3097" y="1222849"/>
                  <a:pt x="40803" y="1211580"/>
                </a:cubicBezTo>
                <a:cubicBezTo>
                  <a:pt x="72008" y="1202045"/>
                  <a:pt x="103213" y="1191644"/>
                  <a:pt x="134852" y="1182975"/>
                </a:cubicBezTo>
                <a:cubicBezTo>
                  <a:pt x="152188" y="1178208"/>
                  <a:pt x="161289" y="1168240"/>
                  <a:pt x="163023" y="1151337"/>
                </a:cubicBezTo>
                <a:cubicBezTo>
                  <a:pt x="164757" y="1131400"/>
                  <a:pt x="165623" y="1111030"/>
                  <a:pt x="161722" y="1091094"/>
                </a:cubicBezTo>
                <a:cubicBezTo>
                  <a:pt x="159555" y="1078092"/>
                  <a:pt x="152188" y="1070290"/>
                  <a:pt x="139619" y="1066390"/>
                </a:cubicBezTo>
                <a:cubicBezTo>
                  <a:pt x="106248" y="1056422"/>
                  <a:pt x="72875" y="1046020"/>
                  <a:pt x="39503" y="1035618"/>
                </a:cubicBezTo>
                <a:cubicBezTo>
                  <a:pt x="3097" y="1024350"/>
                  <a:pt x="-804" y="1018282"/>
                  <a:pt x="1364" y="980143"/>
                </a:cubicBezTo>
                <a:cubicBezTo>
                  <a:pt x="1797" y="972341"/>
                  <a:pt x="3531" y="964540"/>
                  <a:pt x="5264" y="957172"/>
                </a:cubicBezTo>
                <a:cubicBezTo>
                  <a:pt x="10465" y="938102"/>
                  <a:pt x="21300" y="929435"/>
                  <a:pt x="41237" y="928568"/>
                </a:cubicBezTo>
                <a:cubicBezTo>
                  <a:pt x="73742" y="927267"/>
                  <a:pt x="105814" y="926401"/>
                  <a:pt x="138319" y="925534"/>
                </a:cubicBezTo>
                <a:cubicBezTo>
                  <a:pt x="143087" y="925534"/>
                  <a:pt x="147854" y="925100"/>
                  <a:pt x="152621" y="925100"/>
                </a:cubicBezTo>
                <a:cubicBezTo>
                  <a:pt x="174292" y="925967"/>
                  <a:pt x="185560" y="913831"/>
                  <a:pt x="191194" y="894762"/>
                </a:cubicBezTo>
                <a:cubicBezTo>
                  <a:pt x="195529" y="880459"/>
                  <a:pt x="199429" y="866157"/>
                  <a:pt x="202462" y="851855"/>
                </a:cubicBezTo>
                <a:cubicBezTo>
                  <a:pt x="206363" y="831919"/>
                  <a:pt x="201596" y="822383"/>
                  <a:pt x="184260" y="811115"/>
                </a:cubicBezTo>
                <a:cubicBezTo>
                  <a:pt x="154788" y="792479"/>
                  <a:pt x="124883" y="773842"/>
                  <a:pt x="95412" y="755639"/>
                </a:cubicBezTo>
                <a:cubicBezTo>
                  <a:pt x="68975" y="739169"/>
                  <a:pt x="65074" y="728767"/>
                  <a:pt x="75475" y="698863"/>
                </a:cubicBezTo>
                <a:cubicBezTo>
                  <a:pt x="78509" y="689327"/>
                  <a:pt x="82410" y="679793"/>
                  <a:pt x="88044" y="671558"/>
                </a:cubicBezTo>
                <a:cubicBezTo>
                  <a:pt x="97146" y="657689"/>
                  <a:pt x="109714" y="650755"/>
                  <a:pt x="127050" y="655089"/>
                </a:cubicBezTo>
                <a:cubicBezTo>
                  <a:pt x="163889" y="663756"/>
                  <a:pt x="201163" y="671558"/>
                  <a:pt x="238002" y="680660"/>
                </a:cubicBezTo>
                <a:cubicBezTo>
                  <a:pt x="254904" y="684993"/>
                  <a:pt x="267907" y="681093"/>
                  <a:pt x="278308" y="667224"/>
                </a:cubicBezTo>
                <a:cubicBezTo>
                  <a:pt x="289144" y="652488"/>
                  <a:pt x="298679" y="636452"/>
                  <a:pt x="305613" y="619550"/>
                </a:cubicBezTo>
                <a:cubicBezTo>
                  <a:pt x="311681" y="604381"/>
                  <a:pt x="309947" y="591378"/>
                  <a:pt x="297811" y="578810"/>
                </a:cubicBezTo>
                <a:cubicBezTo>
                  <a:pt x="272674" y="553239"/>
                  <a:pt x="248837" y="526801"/>
                  <a:pt x="224133" y="500363"/>
                </a:cubicBezTo>
                <a:cubicBezTo>
                  <a:pt x="205063" y="479560"/>
                  <a:pt x="204196" y="467858"/>
                  <a:pt x="219799" y="444454"/>
                </a:cubicBezTo>
                <a:cubicBezTo>
                  <a:pt x="222399" y="440987"/>
                  <a:pt x="224566" y="437086"/>
                  <a:pt x="227167" y="433619"/>
                </a:cubicBezTo>
                <a:cubicBezTo>
                  <a:pt x="249270" y="404581"/>
                  <a:pt x="261405" y="401981"/>
                  <a:pt x="293910" y="418883"/>
                </a:cubicBezTo>
                <a:cubicBezTo>
                  <a:pt x="324249" y="434919"/>
                  <a:pt x="354587" y="450522"/>
                  <a:pt x="384059" y="466992"/>
                </a:cubicBezTo>
                <a:cubicBezTo>
                  <a:pt x="399661" y="475659"/>
                  <a:pt x="413531" y="473925"/>
                  <a:pt x="426533" y="463091"/>
                </a:cubicBezTo>
                <a:cubicBezTo>
                  <a:pt x="439535" y="452256"/>
                  <a:pt x="451670" y="440120"/>
                  <a:pt x="462939" y="427118"/>
                </a:cubicBezTo>
                <a:cubicBezTo>
                  <a:pt x="474208" y="413683"/>
                  <a:pt x="476807" y="400247"/>
                  <a:pt x="467706" y="383778"/>
                </a:cubicBezTo>
                <a:cubicBezTo>
                  <a:pt x="449503" y="351273"/>
                  <a:pt x="432600" y="318333"/>
                  <a:pt x="415264" y="285395"/>
                </a:cubicBezTo>
                <a:cubicBezTo>
                  <a:pt x="403996" y="263725"/>
                  <a:pt x="406596" y="252023"/>
                  <a:pt x="424366" y="235554"/>
                </a:cubicBezTo>
                <a:cubicBezTo>
                  <a:pt x="432600" y="227752"/>
                  <a:pt x="441702" y="221252"/>
                  <a:pt x="451670" y="215184"/>
                </a:cubicBezTo>
                <a:cubicBezTo>
                  <a:pt x="469006" y="205215"/>
                  <a:pt x="481142" y="206515"/>
                  <a:pt x="495877" y="219951"/>
                </a:cubicBezTo>
                <a:cubicBezTo>
                  <a:pt x="521015" y="242921"/>
                  <a:pt x="546152" y="266325"/>
                  <a:pt x="570856" y="289729"/>
                </a:cubicBezTo>
                <a:cubicBezTo>
                  <a:pt x="596860" y="314433"/>
                  <a:pt x="602495" y="315300"/>
                  <a:pt x="634133" y="298831"/>
                </a:cubicBezTo>
                <a:cubicBezTo>
                  <a:pt x="646701" y="292330"/>
                  <a:pt x="658404" y="285395"/>
                  <a:pt x="669672" y="276727"/>
                </a:cubicBezTo>
                <a:cubicBezTo>
                  <a:pt x="681807" y="266758"/>
                  <a:pt x="685708" y="255057"/>
                  <a:pt x="681807" y="239455"/>
                </a:cubicBezTo>
                <a:cubicBezTo>
                  <a:pt x="672706" y="203481"/>
                  <a:pt x="664905" y="167075"/>
                  <a:pt x="656670" y="131103"/>
                </a:cubicBezTo>
                <a:cubicBezTo>
                  <a:pt x="651469" y="107699"/>
                  <a:pt x="657104" y="95997"/>
                  <a:pt x="677907" y="84729"/>
                </a:cubicBezTo>
                <a:cubicBezTo>
                  <a:pt x="687442" y="79962"/>
                  <a:pt x="696976" y="76061"/>
                  <a:pt x="706945" y="72593"/>
                </a:cubicBezTo>
                <a:cubicBezTo>
                  <a:pt x="728182" y="66093"/>
                  <a:pt x="740317" y="69993"/>
                  <a:pt x="752886" y="89063"/>
                </a:cubicBezTo>
                <a:cubicBezTo>
                  <a:pt x="772822" y="119835"/>
                  <a:pt x="792759" y="150606"/>
                  <a:pt x="810962" y="182679"/>
                </a:cubicBezTo>
                <a:cubicBezTo>
                  <a:pt x="820496" y="199148"/>
                  <a:pt x="833498" y="204782"/>
                  <a:pt x="851269" y="202182"/>
                </a:cubicBezTo>
                <a:cubicBezTo>
                  <a:pt x="869904" y="199148"/>
                  <a:pt x="888108" y="194380"/>
                  <a:pt x="905444" y="187012"/>
                </a:cubicBezTo>
                <a:cubicBezTo>
                  <a:pt x="918012" y="181378"/>
                  <a:pt x="924947" y="172710"/>
                  <a:pt x="925381" y="157974"/>
                </a:cubicBezTo>
                <a:cubicBezTo>
                  <a:pt x="926247" y="120268"/>
                  <a:pt x="928414" y="82996"/>
                  <a:pt x="929715" y="45289"/>
                </a:cubicBezTo>
                <a:cubicBezTo>
                  <a:pt x="930581" y="21019"/>
                  <a:pt x="938382" y="10617"/>
                  <a:pt x="961786" y="4116"/>
                </a:cubicBezTo>
                <a:cubicBezTo>
                  <a:pt x="965686" y="3249"/>
                  <a:pt x="969587" y="1949"/>
                  <a:pt x="973488" y="1515"/>
                </a:cubicBezTo>
                <a:cubicBezTo>
                  <a:pt x="984215" y="323"/>
                  <a:pt x="992911" y="-273"/>
                  <a:pt x="1000096" y="120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8DB29E1-0F00-47CE-A8EF-12653B0E75D6}"/>
              </a:ext>
            </a:extLst>
          </p:cNvPr>
          <p:cNvSpPr/>
          <p:nvPr/>
        </p:nvSpPr>
        <p:spPr>
          <a:xfrm>
            <a:off x="9440214" y="3643339"/>
            <a:ext cx="2456512" cy="2454908"/>
          </a:xfrm>
          <a:custGeom>
            <a:avLst/>
            <a:gdLst>
              <a:gd name="connsiteX0" fmla="*/ 1125613 w 2249450"/>
              <a:gd name="connsiteY0" fmla="*/ 301864 h 2247981"/>
              <a:gd name="connsiteX1" fmla="*/ 303879 w 2249450"/>
              <a:gd name="connsiteY1" fmla="*/ 1118832 h 2247981"/>
              <a:gd name="connsiteX2" fmla="*/ 1124313 w 2249450"/>
              <a:gd name="connsiteY2" fmla="*/ 1942733 h 2247981"/>
              <a:gd name="connsiteX3" fmla="*/ 1946047 w 2249450"/>
              <a:gd name="connsiteY3" fmla="*/ 1121865 h 2247981"/>
              <a:gd name="connsiteX4" fmla="*/ 1125613 w 2249450"/>
              <a:gd name="connsiteY4" fmla="*/ 301864 h 2247981"/>
              <a:gd name="connsiteX5" fmla="*/ 1000096 w 2249450"/>
              <a:gd name="connsiteY5" fmla="*/ 120 h 2247981"/>
              <a:gd name="connsiteX6" fmla="*/ 1038065 w 2249450"/>
              <a:gd name="connsiteY6" fmla="*/ 40955 h 2247981"/>
              <a:gd name="connsiteX7" fmla="*/ 1066670 w 2249450"/>
              <a:gd name="connsiteY7" fmla="*/ 136304 h 2247981"/>
              <a:gd name="connsiteX8" fmla="*/ 1094841 w 2249450"/>
              <a:gd name="connsiteY8" fmla="*/ 161875 h 2247981"/>
              <a:gd name="connsiteX9" fmla="*/ 1156384 w 2249450"/>
              <a:gd name="connsiteY9" fmla="*/ 161875 h 2247981"/>
              <a:gd name="connsiteX10" fmla="*/ 1183689 w 2249450"/>
              <a:gd name="connsiteY10" fmla="*/ 137171 h 2247981"/>
              <a:gd name="connsiteX11" fmla="*/ 1215761 w 2249450"/>
              <a:gd name="connsiteY11" fmla="*/ 31853 h 2247981"/>
              <a:gd name="connsiteX12" fmla="*/ 1259534 w 2249450"/>
              <a:gd name="connsiteY12" fmla="*/ 215 h 2247981"/>
              <a:gd name="connsiteX13" fmla="*/ 1271236 w 2249450"/>
              <a:gd name="connsiteY13" fmla="*/ 649 h 2247981"/>
              <a:gd name="connsiteX14" fmla="*/ 1321511 w 2249450"/>
              <a:gd name="connsiteY14" fmla="*/ 54824 h 2247981"/>
              <a:gd name="connsiteX15" fmla="*/ 1324545 w 2249450"/>
              <a:gd name="connsiteY15" fmla="*/ 155807 h 2247981"/>
              <a:gd name="connsiteX16" fmla="*/ 1342315 w 2249450"/>
              <a:gd name="connsiteY16" fmla="*/ 185278 h 2247981"/>
              <a:gd name="connsiteX17" fmla="*/ 1406459 w 2249450"/>
              <a:gd name="connsiteY17" fmla="*/ 202182 h 2247981"/>
              <a:gd name="connsiteX18" fmla="*/ 1436797 w 2249450"/>
              <a:gd name="connsiteY18" fmla="*/ 186145 h 2247981"/>
              <a:gd name="connsiteX19" fmla="*/ 1494439 w 2249450"/>
              <a:gd name="connsiteY19" fmla="*/ 93830 h 2247981"/>
              <a:gd name="connsiteX20" fmla="*/ 1550348 w 2249450"/>
              <a:gd name="connsiteY20" fmla="*/ 74327 h 2247981"/>
              <a:gd name="connsiteX21" fmla="*/ 1560317 w 2249450"/>
              <a:gd name="connsiteY21" fmla="*/ 77794 h 2247981"/>
              <a:gd name="connsiteX22" fmla="*/ 1591955 w 2249450"/>
              <a:gd name="connsiteY22" fmla="*/ 139771 h 2247981"/>
              <a:gd name="connsiteX23" fmla="*/ 1569418 w 2249450"/>
              <a:gd name="connsiteY23" fmla="*/ 236854 h 2247981"/>
              <a:gd name="connsiteX24" fmla="*/ 1585021 w 2249450"/>
              <a:gd name="connsiteY24" fmla="*/ 278894 h 2247981"/>
              <a:gd name="connsiteX25" fmla="*/ 1635295 w 2249450"/>
              <a:gd name="connsiteY25" fmla="*/ 306632 h 2247981"/>
              <a:gd name="connsiteX26" fmla="*/ 1668668 w 2249450"/>
              <a:gd name="connsiteY26" fmla="*/ 298831 h 2247981"/>
              <a:gd name="connsiteX27" fmla="*/ 1748414 w 2249450"/>
              <a:gd name="connsiteY27" fmla="*/ 224718 h 2247981"/>
              <a:gd name="connsiteX28" fmla="*/ 1807357 w 2249450"/>
              <a:gd name="connsiteY28" fmla="*/ 219951 h 2247981"/>
              <a:gd name="connsiteX29" fmla="*/ 1810390 w 2249450"/>
              <a:gd name="connsiteY29" fmla="*/ 222118 h 2247981"/>
              <a:gd name="connsiteX30" fmla="*/ 1829028 w 2249450"/>
              <a:gd name="connsiteY30" fmla="*/ 297097 h 2247981"/>
              <a:gd name="connsiteX31" fmla="*/ 1782653 w 2249450"/>
              <a:gd name="connsiteY31" fmla="*/ 383778 h 2247981"/>
              <a:gd name="connsiteX32" fmla="*/ 1786554 w 2249450"/>
              <a:gd name="connsiteY32" fmla="*/ 424951 h 2247981"/>
              <a:gd name="connsiteX33" fmla="*/ 1825560 w 2249450"/>
              <a:gd name="connsiteY33" fmla="*/ 463524 h 2247981"/>
              <a:gd name="connsiteX34" fmla="*/ 1864567 w 2249450"/>
              <a:gd name="connsiteY34" fmla="*/ 466992 h 2247981"/>
              <a:gd name="connsiteX35" fmla="*/ 1962949 w 2249450"/>
              <a:gd name="connsiteY35" fmla="*/ 414982 h 2247981"/>
              <a:gd name="connsiteX36" fmla="*/ 2016690 w 2249450"/>
              <a:gd name="connsiteY36" fmla="*/ 426251 h 2247981"/>
              <a:gd name="connsiteX37" fmla="*/ 2033160 w 2249450"/>
              <a:gd name="connsiteY37" fmla="*/ 448355 h 2247981"/>
              <a:gd name="connsiteX38" fmla="*/ 2028826 w 2249450"/>
              <a:gd name="connsiteY38" fmla="*/ 496896 h 2247981"/>
              <a:gd name="connsiteX39" fmla="*/ 1950380 w 2249450"/>
              <a:gd name="connsiteY39" fmla="*/ 581410 h 2247981"/>
              <a:gd name="connsiteX40" fmla="*/ 1943446 w 2249450"/>
              <a:gd name="connsiteY40" fmla="*/ 616082 h 2247981"/>
              <a:gd name="connsiteX41" fmla="*/ 1973351 w 2249450"/>
              <a:gd name="connsiteY41" fmla="*/ 668091 h 2247981"/>
              <a:gd name="connsiteX42" fmla="*/ 2011490 w 2249450"/>
              <a:gd name="connsiteY42" fmla="*/ 680660 h 2247981"/>
              <a:gd name="connsiteX43" fmla="*/ 2122441 w 2249450"/>
              <a:gd name="connsiteY43" fmla="*/ 655522 h 2247981"/>
              <a:gd name="connsiteX44" fmla="*/ 2163615 w 2249450"/>
              <a:gd name="connsiteY44" fmla="*/ 674592 h 2247981"/>
              <a:gd name="connsiteX45" fmla="*/ 2176617 w 2249450"/>
              <a:gd name="connsiteY45" fmla="*/ 704496 h 2247981"/>
              <a:gd name="connsiteX46" fmla="*/ 2158847 w 2249450"/>
              <a:gd name="connsiteY46" fmla="*/ 753038 h 2247981"/>
              <a:gd name="connsiteX47" fmla="*/ 2067399 w 2249450"/>
              <a:gd name="connsiteY47" fmla="*/ 809815 h 2247981"/>
              <a:gd name="connsiteX48" fmla="*/ 2047896 w 2249450"/>
              <a:gd name="connsiteY48" fmla="*/ 852289 h 2247981"/>
              <a:gd name="connsiteX49" fmla="*/ 2061331 w 2249450"/>
              <a:gd name="connsiteY49" fmla="*/ 901696 h 2247981"/>
              <a:gd name="connsiteX50" fmla="*/ 2093837 w 2249450"/>
              <a:gd name="connsiteY50" fmla="*/ 924667 h 2247981"/>
              <a:gd name="connsiteX51" fmla="*/ 2207822 w 2249450"/>
              <a:gd name="connsiteY51" fmla="*/ 929001 h 2247981"/>
              <a:gd name="connsiteX52" fmla="*/ 2244661 w 2249450"/>
              <a:gd name="connsiteY52" fmla="*/ 958039 h 2247981"/>
              <a:gd name="connsiteX53" fmla="*/ 2249429 w 2249450"/>
              <a:gd name="connsiteY53" fmla="*/ 993144 h 2247981"/>
              <a:gd name="connsiteX54" fmla="*/ 2221257 w 2249450"/>
              <a:gd name="connsiteY54" fmla="*/ 1033018 h 2247981"/>
              <a:gd name="connsiteX55" fmla="*/ 2118540 w 2249450"/>
              <a:gd name="connsiteY55" fmla="*/ 1064657 h 2247981"/>
              <a:gd name="connsiteX56" fmla="*/ 2086469 w 2249450"/>
              <a:gd name="connsiteY56" fmla="*/ 1105396 h 2247981"/>
              <a:gd name="connsiteX57" fmla="*/ 2088636 w 2249450"/>
              <a:gd name="connsiteY57" fmla="*/ 1159139 h 2247981"/>
              <a:gd name="connsiteX58" fmla="*/ 2110740 w 2249450"/>
              <a:gd name="connsiteY58" fmla="*/ 1182542 h 2247981"/>
              <a:gd name="connsiteX59" fmla="*/ 2218657 w 2249450"/>
              <a:gd name="connsiteY59" fmla="*/ 1215481 h 2247981"/>
              <a:gd name="connsiteX60" fmla="*/ 2249429 w 2249450"/>
              <a:gd name="connsiteY60" fmla="*/ 1258388 h 2247981"/>
              <a:gd name="connsiteX61" fmla="*/ 2249429 w 2249450"/>
              <a:gd name="connsiteY61" fmla="*/ 1266189 h 2247981"/>
              <a:gd name="connsiteX62" fmla="*/ 2193953 w 2249450"/>
              <a:gd name="connsiteY62" fmla="*/ 1321231 h 2247981"/>
              <a:gd name="connsiteX63" fmla="*/ 2091670 w 2249450"/>
              <a:gd name="connsiteY63" fmla="*/ 1324265 h 2247981"/>
              <a:gd name="connsiteX64" fmla="*/ 2064365 w 2249450"/>
              <a:gd name="connsiteY64" fmla="*/ 1341168 h 2247981"/>
              <a:gd name="connsiteX65" fmla="*/ 2047029 w 2249450"/>
              <a:gd name="connsiteY65" fmla="*/ 1405312 h 2247981"/>
              <a:gd name="connsiteX66" fmla="*/ 2063932 w 2249450"/>
              <a:gd name="connsiteY66" fmla="*/ 1436517 h 2247981"/>
              <a:gd name="connsiteX67" fmla="*/ 2154080 w 2249450"/>
              <a:gd name="connsiteY67" fmla="*/ 1492859 h 2247981"/>
              <a:gd name="connsiteX68" fmla="*/ 2174450 w 2249450"/>
              <a:gd name="connsiteY68" fmla="*/ 1550502 h 2247981"/>
              <a:gd name="connsiteX69" fmla="*/ 2160147 w 2249450"/>
              <a:gd name="connsiteY69" fmla="*/ 1579974 h 2247981"/>
              <a:gd name="connsiteX70" fmla="*/ 2132410 w 2249450"/>
              <a:gd name="connsiteY70" fmla="*/ 1593843 h 2247981"/>
              <a:gd name="connsiteX71" fmla="*/ 2063498 w 2249450"/>
              <a:gd name="connsiteY71" fmla="*/ 1578674 h 2247981"/>
              <a:gd name="connsiteX72" fmla="*/ 2007156 w 2249450"/>
              <a:gd name="connsiteY72" fmla="*/ 1565671 h 2247981"/>
              <a:gd name="connsiteX73" fmla="*/ 1977684 w 2249450"/>
              <a:gd name="connsiteY73" fmla="*/ 1574773 h 2247981"/>
              <a:gd name="connsiteX74" fmla="*/ 1942146 w 2249450"/>
              <a:gd name="connsiteY74" fmla="*/ 1638483 h 2247981"/>
              <a:gd name="connsiteX75" fmla="*/ 1950813 w 2249450"/>
              <a:gd name="connsiteY75" fmla="*/ 1665787 h 2247981"/>
              <a:gd name="connsiteX76" fmla="*/ 2026659 w 2249450"/>
              <a:gd name="connsiteY76" fmla="*/ 1747268 h 2247981"/>
              <a:gd name="connsiteX77" fmla="*/ 2031427 w 2249450"/>
              <a:gd name="connsiteY77" fmla="*/ 1803177 h 2247981"/>
              <a:gd name="connsiteX78" fmla="*/ 2028393 w 2249450"/>
              <a:gd name="connsiteY78" fmla="*/ 1807511 h 2247981"/>
              <a:gd name="connsiteX79" fmla="*/ 1952114 w 2249450"/>
              <a:gd name="connsiteY79" fmla="*/ 1826581 h 2247981"/>
              <a:gd name="connsiteX80" fmla="*/ 1864133 w 2249450"/>
              <a:gd name="connsiteY80" fmla="*/ 1779773 h 2247981"/>
              <a:gd name="connsiteX81" fmla="*/ 1829894 w 2249450"/>
              <a:gd name="connsiteY81" fmla="*/ 1781073 h 2247981"/>
              <a:gd name="connsiteX82" fmla="*/ 1785254 w 2249450"/>
              <a:gd name="connsiteY82" fmla="*/ 1824847 h 2247981"/>
              <a:gd name="connsiteX83" fmla="*/ 1783086 w 2249450"/>
              <a:gd name="connsiteY83" fmla="*/ 1862553 h 2247981"/>
              <a:gd name="connsiteX84" fmla="*/ 1835095 w 2249450"/>
              <a:gd name="connsiteY84" fmla="*/ 1960936 h 2247981"/>
              <a:gd name="connsiteX85" fmla="*/ 1826427 w 2249450"/>
              <a:gd name="connsiteY85" fmla="*/ 2012077 h 2247981"/>
              <a:gd name="connsiteX86" fmla="*/ 1817759 w 2249450"/>
              <a:gd name="connsiteY86" fmla="*/ 2019879 h 2247981"/>
              <a:gd name="connsiteX87" fmla="*/ 1743213 w 2249450"/>
              <a:gd name="connsiteY87" fmla="*/ 2017278 h 2247981"/>
              <a:gd name="connsiteX88" fmla="*/ 1670402 w 2249450"/>
              <a:gd name="connsiteY88" fmla="*/ 1949233 h 2247981"/>
              <a:gd name="connsiteX89" fmla="*/ 1633128 w 2249450"/>
              <a:gd name="connsiteY89" fmla="*/ 1941866 h 2247981"/>
              <a:gd name="connsiteX90" fmla="*/ 1581987 w 2249450"/>
              <a:gd name="connsiteY90" fmla="*/ 1970904 h 2247981"/>
              <a:gd name="connsiteX91" fmla="*/ 1569418 w 2249450"/>
              <a:gd name="connsiteY91" fmla="*/ 2009043 h 2247981"/>
              <a:gd name="connsiteX92" fmla="*/ 1595423 w 2249450"/>
              <a:gd name="connsiteY92" fmla="*/ 2122595 h 2247981"/>
              <a:gd name="connsiteX93" fmla="*/ 1578519 w 2249450"/>
              <a:gd name="connsiteY93" fmla="*/ 2160301 h 2247981"/>
              <a:gd name="connsiteX94" fmla="*/ 1546448 w 2249450"/>
              <a:gd name="connsiteY94" fmla="*/ 2174604 h 2247981"/>
              <a:gd name="connsiteX95" fmla="*/ 1497473 w 2249450"/>
              <a:gd name="connsiteY95" fmla="*/ 2157268 h 2247981"/>
              <a:gd name="connsiteX96" fmla="*/ 1440698 w 2249450"/>
              <a:gd name="connsiteY96" fmla="*/ 2065819 h 2247981"/>
              <a:gd name="connsiteX97" fmla="*/ 1398224 w 2249450"/>
              <a:gd name="connsiteY97" fmla="*/ 2045883 h 2247981"/>
              <a:gd name="connsiteX98" fmla="*/ 1352716 w 2249450"/>
              <a:gd name="connsiteY98" fmla="*/ 2058018 h 2247981"/>
              <a:gd name="connsiteX99" fmla="*/ 1324979 w 2249450"/>
              <a:gd name="connsiteY99" fmla="*/ 2095725 h 2247981"/>
              <a:gd name="connsiteX100" fmla="*/ 1321945 w 2249450"/>
              <a:gd name="connsiteY100" fmla="*/ 2198007 h 2247981"/>
              <a:gd name="connsiteX101" fmla="*/ 1282505 w 2249450"/>
              <a:gd name="connsiteY101" fmla="*/ 2244815 h 2247981"/>
              <a:gd name="connsiteX102" fmla="*/ 1257801 w 2249450"/>
              <a:gd name="connsiteY102" fmla="*/ 2247849 h 2247981"/>
              <a:gd name="connsiteX103" fmla="*/ 1217928 w 2249450"/>
              <a:gd name="connsiteY103" fmla="*/ 2220978 h 2247981"/>
              <a:gd name="connsiteX104" fmla="*/ 1184556 w 2249450"/>
              <a:gd name="connsiteY104" fmla="*/ 2112194 h 2247981"/>
              <a:gd name="connsiteX105" fmla="*/ 1153351 w 2249450"/>
              <a:gd name="connsiteY105" fmla="*/ 2085322 h 2247981"/>
              <a:gd name="connsiteX106" fmla="*/ 1096142 w 2249450"/>
              <a:gd name="connsiteY106" fmla="*/ 2085756 h 2247981"/>
              <a:gd name="connsiteX107" fmla="*/ 1068403 w 2249450"/>
              <a:gd name="connsiteY107" fmla="*/ 2109593 h 2247981"/>
              <a:gd name="connsiteX108" fmla="*/ 1036765 w 2249450"/>
              <a:gd name="connsiteY108" fmla="*/ 2212310 h 2247981"/>
              <a:gd name="connsiteX109" fmla="*/ 983457 w 2249450"/>
              <a:gd name="connsiteY109" fmla="*/ 2246549 h 2247981"/>
              <a:gd name="connsiteX110" fmla="*/ 929715 w 2249450"/>
              <a:gd name="connsiteY110" fmla="*/ 2185872 h 2247981"/>
              <a:gd name="connsiteX111" fmla="*/ 927114 w 2249450"/>
              <a:gd name="connsiteY111" fmla="*/ 2092691 h 2247981"/>
              <a:gd name="connsiteX112" fmla="*/ 907611 w 2249450"/>
              <a:gd name="connsiteY112" fmla="*/ 2061485 h 2247981"/>
              <a:gd name="connsiteX113" fmla="*/ 844334 w 2249450"/>
              <a:gd name="connsiteY113" fmla="*/ 2045449 h 2247981"/>
              <a:gd name="connsiteX114" fmla="*/ 813995 w 2249450"/>
              <a:gd name="connsiteY114" fmla="*/ 2061485 h 2247981"/>
              <a:gd name="connsiteX115" fmla="*/ 756353 w 2249450"/>
              <a:gd name="connsiteY115" fmla="*/ 2153801 h 2247981"/>
              <a:gd name="connsiteX116" fmla="*/ 702610 w 2249450"/>
              <a:gd name="connsiteY116" fmla="*/ 2173304 h 2247981"/>
              <a:gd name="connsiteX117" fmla="*/ 698710 w 2249450"/>
              <a:gd name="connsiteY117" fmla="*/ 2172004 h 2247981"/>
              <a:gd name="connsiteX118" fmla="*/ 659703 w 2249450"/>
              <a:gd name="connsiteY118" fmla="*/ 2103959 h 2247981"/>
              <a:gd name="connsiteX119" fmla="*/ 681807 w 2249450"/>
              <a:gd name="connsiteY119" fmla="*/ 2008176 h 2247981"/>
              <a:gd name="connsiteX120" fmla="*/ 667505 w 2249450"/>
              <a:gd name="connsiteY120" fmla="*/ 1969170 h 2247981"/>
              <a:gd name="connsiteX121" fmla="*/ 621130 w 2249450"/>
              <a:gd name="connsiteY121" fmla="*/ 1942300 h 2247981"/>
              <a:gd name="connsiteX122" fmla="*/ 579091 w 2249450"/>
              <a:gd name="connsiteY122" fmla="*/ 1950100 h 2247981"/>
              <a:gd name="connsiteX123" fmla="*/ 500645 w 2249450"/>
              <a:gd name="connsiteY123" fmla="*/ 2023345 h 2247981"/>
              <a:gd name="connsiteX124" fmla="*/ 445603 w 2249450"/>
              <a:gd name="connsiteY124" fmla="*/ 2028547 h 2247981"/>
              <a:gd name="connsiteX125" fmla="*/ 437801 w 2249450"/>
              <a:gd name="connsiteY125" fmla="*/ 2023345 h 2247981"/>
              <a:gd name="connsiteX126" fmla="*/ 420465 w 2249450"/>
              <a:gd name="connsiteY126" fmla="*/ 1950967 h 2247981"/>
              <a:gd name="connsiteX127" fmla="*/ 467272 w 2249450"/>
              <a:gd name="connsiteY127" fmla="*/ 1862987 h 2247981"/>
              <a:gd name="connsiteX128" fmla="*/ 463805 w 2249450"/>
              <a:gd name="connsiteY128" fmla="*/ 1821813 h 2247981"/>
              <a:gd name="connsiteX129" fmla="*/ 424799 w 2249450"/>
              <a:gd name="connsiteY129" fmla="*/ 1783240 h 2247981"/>
              <a:gd name="connsiteX130" fmla="*/ 384492 w 2249450"/>
              <a:gd name="connsiteY130" fmla="*/ 1780206 h 2247981"/>
              <a:gd name="connsiteX131" fmla="*/ 286977 w 2249450"/>
              <a:gd name="connsiteY131" fmla="*/ 1831782 h 2247981"/>
              <a:gd name="connsiteX132" fmla="*/ 233668 w 2249450"/>
              <a:gd name="connsiteY132" fmla="*/ 1821813 h 2247981"/>
              <a:gd name="connsiteX133" fmla="*/ 230201 w 2249450"/>
              <a:gd name="connsiteY133" fmla="*/ 1817912 h 2247981"/>
              <a:gd name="connsiteX134" fmla="*/ 232368 w 2249450"/>
              <a:gd name="connsiteY134" fmla="*/ 1738166 h 2247981"/>
              <a:gd name="connsiteX135" fmla="*/ 297811 w 2249450"/>
              <a:gd name="connsiteY135" fmla="*/ 1668388 h 2247981"/>
              <a:gd name="connsiteX136" fmla="*/ 305613 w 2249450"/>
              <a:gd name="connsiteY136" fmla="*/ 1630248 h 2247981"/>
              <a:gd name="connsiteX137" fmla="*/ 275708 w 2249450"/>
              <a:gd name="connsiteY137" fmla="*/ 1578240 h 2247981"/>
              <a:gd name="connsiteX138" fmla="*/ 238002 w 2249450"/>
              <a:gd name="connsiteY138" fmla="*/ 1567405 h 2247981"/>
              <a:gd name="connsiteX139" fmla="*/ 143520 w 2249450"/>
              <a:gd name="connsiteY139" fmla="*/ 1589075 h 2247981"/>
              <a:gd name="connsiteX140" fmla="*/ 130951 w 2249450"/>
              <a:gd name="connsiteY140" fmla="*/ 1592109 h 2247981"/>
              <a:gd name="connsiteX141" fmla="*/ 84144 w 2249450"/>
              <a:gd name="connsiteY141" fmla="*/ 1569138 h 2247981"/>
              <a:gd name="connsiteX142" fmla="*/ 73308 w 2249450"/>
              <a:gd name="connsiteY142" fmla="*/ 1544001 h 2247981"/>
              <a:gd name="connsiteX143" fmla="*/ 90645 w 2249450"/>
              <a:gd name="connsiteY143" fmla="*/ 1495026 h 2247981"/>
              <a:gd name="connsiteX144" fmla="*/ 179493 w 2249450"/>
              <a:gd name="connsiteY144" fmla="*/ 1439551 h 2247981"/>
              <a:gd name="connsiteX145" fmla="*/ 200729 w 2249450"/>
              <a:gd name="connsiteY145" fmla="*/ 1389710 h 2247981"/>
              <a:gd name="connsiteX146" fmla="*/ 187293 w 2249450"/>
              <a:gd name="connsiteY146" fmla="*/ 1344635 h 2247981"/>
              <a:gd name="connsiteX147" fmla="*/ 154788 w 2249450"/>
              <a:gd name="connsiteY147" fmla="*/ 1322965 h 2247981"/>
              <a:gd name="connsiteX148" fmla="*/ 49905 w 2249450"/>
              <a:gd name="connsiteY148" fmla="*/ 1319931 h 2247981"/>
              <a:gd name="connsiteX149" fmla="*/ 3097 w 2249450"/>
              <a:gd name="connsiteY149" fmla="*/ 1280491 h 2247981"/>
              <a:gd name="connsiteX150" fmla="*/ 1364 w 2249450"/>
              <a:gd name="connsiteY150" fmla="*/ 1271390 h 2247981"/>
              <a:gd name="connsiteX151" fmla="*/ 40803 w 2249450"/>
              <a:gd name="connsiteY151" fmla="*/ 1211580 h 2247981"/>
              <a:gd name="connsiteX152" fmla="*/ 134852 w 2249450"/>
              <a:gd name="connsiteY152" fmla="*/ 1182975 h 2247981"/>
              <a:gd name="connsiteX153" fmla="*/ 163023 w 2249450"/>
              <a:gd name="connsiteY153" fmla="*/ 1151337 h 2247981"/>
              <a:gd name="connsiteX154" fmla="*/ 161722 w 2249450"/>
              <a:gd name="connsiteY154" fmla="*/ 1091094 h 2247981"/>
              <a:gd name="connsiteX155" fmla="*/ 139619 w 2249450"/>
              <a:gd name="connsiteY155" fmla="*/ 1066390 h 2247981"/>
              <a:gd name="connsiteX156" fmla="*/ 39503 w 2249450"/>
              <a:gd name="connsiteY156" fmla="*/ 1035618 h 2247981"/>
              <a:gd name="connsiteX157" fmla="*/ 1364 w 2249450"/>
              <a:gd name="connsiteY157" fmla="*/ 980143 h 2247981"/>
              <a:gd name="connsiteX158" fmla="*/ 5264 w 2249450"/>
              <a:gd name="connsiteY158" fmla="*/ 957172 h 2247981"/>
              <a:gd name="connsiteX159" fmla="*/ 41237 w 2249450"/>
              <a:gd name="connsiteY159" fmla="*/ 928568 h 2247981"/>
              <a:gd name="connsiteX160" fmla="*/ 138319 w 2249450"/>
              <a:gd name="connsiteY160" fmla="*/ 925534 h 2247981"/>
              <a:gd name="connsiteX161" fmla="*/ 152621 w 2249450"/>
              <a:gd name="connsiteY161" fmla="*/ 925100 h 2247981"/>
              <a:gd name="connsiteX162" fmla="*/ 191194 w 2249450"/>
              <a:gd name="connsiteY162" fmla="*/ 894762 h 2247981"/>
              <a:gd name="connsiteX163" fmla="*/ 202462 w 2249450"/>
              <a:gd name="connsiteY163" fmla="*/ 851855 h 2247981"/>
              <a:gd name="connsiteX164" fmla="*/ 184260 w 2249450"/>
              <a:gd name="connsiteY164" fmla="*/ 811115 h 2247981"/>
              <a:gd name="connsiteX165" fmla="*/ 95412 w 2249450"/>
              <a:gd name="connsiteY165" fmla="*/ 755639 h 2247981"/>
              <a:gd name="connsiteX166" fmla="*/ 75475 w 2249450"/>
              <a:gd name="connsiteY166" fmla="*/ 698863 h 2247981"/>
              <a:gd name="connsiteX167" fmla="*/ 88044 w 2249450"/>
              <a:gd name="connsiteY167" fmla="*/ 671558 h 2247981"/>
              <a:gd name="connsiteX168" fmla="*/ 127050 w 2249450"/>
              <a:gd name="connsiteY168" fmla="*/ 655089 h 2247981"/>
              <a:gd name="connsiteX169" fmla="*/ 238002 w 2249450"/>
              <a:gd name="connsiteY169" fmla="*/ 680660 h 2247981"/>
              <a:gd name="connsiteX170" fmla="*/ 278308 w 2249450"/>
              <a:gd name="connsiteY170" fmla="*/ 667224 h 2247981"/>
              <a:gd name="connsiteX171" fmla="*/ 305613 w 2249450"/>
              <a:gd name="connsiteY171" fmla="*/ 619550 h 2247981"/>
              <a:gd name="connsiteX172" fmla="*/ 297811 w 2249450"/>
              <a:gd name="connsiteY172" fmla="*/ 578810 h 2247981"/>
              <a:gd name="connsiteX173" fmla="*/ 224133 w 2249450"/>
              <a:gd name="connsiteY173" fmla="*/ 500363 h 2247981"/>
              <a:gd name="connsiteX174" fmla="*/ 219799 w 2249450"/>
              <a:gd name="connsiteY174" fmla="*/ 444454 h 2247981"/>
              <a:gd name="connsiteX175" fmla="*/ 227167 w 2249450"/>
              <a:gd name="connsiteY175" fmla="*/ 433619 h 2247981"/>
              <a:gd name="connsiteX176" fmla="*/ 293910 w 2249450"/>
              <a:gd name="connsiteY176" fmla="*/ 418883 h 2247981"/>
              <a:gd name="connsiteX177" fmla="*/ 384059 w 2249450"/>
              <a:gd name="connsiteY177" fmla="*/ 466992 h 2247981"/>
              <a:gd name="connsiteX178" fmla="*/ 426533 w 2249450"/>
              <a:gd name="connsiteY178" fmla="*/ 463091 h 2247981"/>
              <a:gd name="connsiteX179" fmla="*/ 462939 w 2249450"/>
              <a:gd name="connsiteY179" fmla="*/ 427118 h 2247981"/>
              <a:gd name="connsiteX180" fmla="*/ 467706 w 2249450"/>
              <a:gd name="connsiteY180" fmla="*/ 383778 h 2247981"/>
              <a:gd name="connsiteX181" fmla="*/ 415264 w 2249450"/>
              <a:gd name="connsiteY181" fmla="*/ 285395 h 2247981"/>
              <a:gd name="connsiteX182" fmla="*/ 424366 w 2249450"/>
              <a:gd name="connsiteY182" fmla="*/ 235554 h 2247981"/>
              <a:gd name="connsiteX183" fmla="*/ 451670 w 2249450"/>
              <a:gd name="connsiteY183" fmla="*/ 215184 h 2247981"/>
              <a:gd name="connsiteX184" fmla="*/ 495877 w 2249450"/>
              <a:gd name="connsiteY184" fmla="*/ 219951 h 2247981"/>
              <a:gd name="connsiteX185" fmla="*/ 570856 w 2249450"/>
              <a:gd name="connsiteY185" fmla="*/ 289729 h 2247981"/>
              <a:gd name="connsiteX186" fmla="*/ 634133 w 2249450"/>
              <a:gd name="connsiteY186" fmla="*/ 298831 h 2247981"/>
              <a:gd name="connsiteX187" fmla="*/ 669672 w 2249450"/>
              <a:gd name="connsiteY187" fmla="*/ 276727 h 2247981"/>
              <a:gd name="connsiteX188" fmla="*/ 681807 w 2249450"/>
              <a:gd name="connsiteY188" fmla="*/ 239455 h 2247981"/>
              <a:gd name="connsiteX189" fmla="*/ 656670 w 2249450"/>
              <a:gd name="connsiteY189" fmla="*/ 131103 h 2247981"/>
              <a:gd name="connsiteX190" fmla="*/ 677907 w 2249450"/>
              <a:gd name="connsiteY190" fmla="*/ 84729 h 2247981"/>
              <a:gd name="connsiteX191" fmla="*/ 706945 w 2249450"/>
              <a:gd name="connsiteY191" fmla="*/ 72593 h 2247981"/>
              <a:gd name="connsiteX192" fmla="*/ 752886 w 2249450"/>
              <a:gd name="connsiteY192" fmla="*/ 89063 h 2247981"/>
              <a:gd name="connsiteX193" fmla="*/ 810962 w 2249450"/>
              <a:gd name="connsiteY193" fmla="*/ 182679 h 2247981"/>
              <a:gd name="connsiteX194" fmla="*/ 851269 w 2249450"/>
              <a:gd name="connsiteY194" fmla="*/ 202182 h 2247981"/>
              <a:gd name="connsiteX195" fmla="*/ 905444 w 2249450"/>
              <a:gd name="connsiteY195" fmla="*/ 187012 h 2247981"/>
              <a:gd name="connsiteX196" fmla="*/ 925381 w 2249450"/>
              <a:gd name="connsiteY196" fmla="*/ 157974 h 2247981"/>
              <a:gd name="connsiteX197" fmla="*/ 929715 w 2249450"/>
              <a:gd name="connsiteY197" fmla="*/ 45289 h 2247981"/>
              <a:gd name="connsiteX198" fmla="*/ 961786 w 2249450"/>
              <a:gd name="connsiteY198" fmla="*/ 4116 h 2247981"/>
              <a:gd name="connsiteX199" fmla="*/ 973488 w 2249450"/>
              <a:gd name="connsiteY199" fmla="*/ 1515 h 2247981"/>
              <a:gd name="connsiteX200" fmla="*/ 1000096 w 2249450"/>
              <a:gd name="connsiteY200" fmla="*/ 120 h 224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249450" h="2247981">
                <a:moveTo>
                  <a:pt x="1125613" y="301864"/>
                </a:moveTo>
                <a:cubicBezTo>
                  <a:pt x="668805" y="301431"/>
                  <a:pt x="305613" y="667657"/>
                  <a:pt x="303879" y="1118832"/>
                </a:cubicBezTo>
                <a:cubicBezTo>
                  <a:pt x="302145" y="1580841"/>
                  <a:pt x="677040" y="1944033"/>
                  <a:pt x="1124313" y="1942733"/>
                </a:cubicBezTo>
                <a:cubicBezTo>
                  <a:pt x="1570285" y="1944467"/>
                  <a:pt x="1946479" y="1585608"/>
                  <a:pt x="1946047" y="1121865"/>
                </a:cubicBezTo>
                <a:cubicBezTo>
                  <a:pt x="1945613" y="665923"/>
                  <a:pt x="1579820" y="302298"/>
                  <a:pt x="1125613" y="301864"/>
                </a:cubicBezTo>
                <a:close/>
                <a:moveTo>
                  <a:pt x="1000096" y="120"/>
                </a:moveTo>
                <a:cubicBezTo>
                  <a:pt x="1021651" y="1299"/>
                  <a:pt x="1029615" y="11376"/>
                  <a:pt x="1038065" y="40955"/>
                </a:cubicBezTo>
                <a:cubicBezTo>
                  <a:pt x="1047166" y="73027"/>
                  <a:pt x="1058002" y="104232"/>
                  <a:pt x="1066670" y="136304"/>
                </a:cubicBezTo>
                <a:cubicBezTo>
                  <a:pt x="1071004" y="151473"/>
                  <a:pt x="1080105" y="159708"/>
                  <a:pt x="1094841" y="161875"/>
                </a:cubicBezTo>
                <a:cubicBezTo>
                  <a:pt x="1115211" y="164476"/>
                  <a:pt x="1136015" y="164476"/>
                  <a:pt x="1156384" y="161875"/>
                </a:cubicBezTo>
                <a:cubicBezTo>
                  <a:pt x="1170687" y="160141"/>
                  <a:pt x="1179355" y="151473"/>
                  <a:pt x="1183689" y="137171"/>
                </a:cubicBezTo>
                <a:cubicBezTo>
                  <a:pt x="1194091" y="102065"/>
                  <a:pt x="1204926" y="66960"/>
                  <a:pt x="1215761" y="31853"/>
                </a:cubicBezTo>
                <a:cubicBezTo>
                  <a:pt x="1223995" y="5850"/>
                  <a:pt x="1232230" y="-218"/>
                  <a:pt x="1259534" y="215"/>
                </a:cubicBezTo>
                <a:cubicBezTo>
                  <a:pt x="1263435" y="215"/>
                  <a:pt x="1267336" y="215"/>
                  <a:pt x="1271236" y="649"/>
                </a:cubicBezTo>
                <a:cubicBezTo>
                  <a:pt x="1309809" y="4549"/>
                  <a:pt x="1320644" y="16251"/>
                  <a:pt x="1321511" y="54824"/>
                </a:cubicBezTo>
                <a:cubicBezTo>
                  <a:pt x="1322378" y="88629"/>
                  <a:pt x="1323678" y="122002"/>
                  <a:pt x="1324545" y="155807"/>
                </a:cubicBezTo>
                <a:cubicBezTo>
                  <a:pt x="1324979" y="169243"/>
                  <a:pt x="1329746" y="179645"/>
                  <a:pt x="1342315" y="185278"/>
                </a:cubicBezTo>
                <a:cubicBezTo>
                  <a:pt x="1362685" y="194380"/>
                  <a:pt x="1383921" y="200448"/>
                  <a:pt x="1406459" y="202182"/>
                </a:cubicBezTo>
                <a:cubicBezTo>
                  <a:pt x="1420328" y="203048"/>
                  <a:pt x="1429863" y="197414"/>
                  <a:pt x="1436797" y="186145"/>
                </a:cubicBezTo>
                <a:cubicBezTo>
                  <a:pt x="1455866" y="155374"/>
                  <a:pt x="1475370" y="124602"/>
                  <a:pt x="1494439" y="93830"/>
                </a:cubicBezTo>
                <a:cubicBezTo>
                  <a:pt x="1510909" y="67827"/>
                  <a:pt x="1520877" y="64359"/>
                  <a:pt x="1550348" y="74327"/>
                </a:cubicBezTo>
                <a:cubicBezTo>
                  <a:pt x="1553816" y="75627"/>
                  <a:pt x="1556850" y="76494"/>
                  <a:pt x="1560317" y="77794"/>
                </a:cubicBezTo>
                <a:cubicBezTo>
                  <a:pt x="1594556" y="92530"/>
                  <a:pt x="1600190" y="103366"/>
                  <a:pt x="1591955" y="139771"/>
                </a:cubicBezTo>
                <a:cubicBezTo>
                  <a:pt x="1584587" y="172276"/>
                  <a:pt x="1577220" y="204348"/>
                  <a:pt x="1569418" y="236854"/>
                </a:cubicBezTo>
                <a:cubicBezTo>
                  <a:pt x="1565084" y="254623"/>
                  <a:pt x="1569418" y="268492"/>
                  <a:pt x="1585021" y="278894"/>
                </a:cubicBezTo>
                <a:cubicBezTo>
                  <a:pt x="1601057" y="289729"/>
                  <a:pt x="1617093" y="299697"/>
                  <a:pt x="1635295" y="306632"/>
                </a:cubicBezTo>
                <a:cubicBezTo>
                  <a:pt x="1648298" y="311399"/>
                  <a:pt x="1658699" y="308365"/>
                  <a:pt x="1668668" y="298831"/>
                </a:cubicBezTo>
                <a:cubicBezTo>
                  <a:pt x="1695105" y="273693"/>
                  <a:pt x="1721543" y="249422"/>
                  <a:pt x="1748414" y="224718"/>
                </a:cubicBezTo>
                <a:cubicBezTo>
                  <a:pt x="1770518" y="203915"/>
                  <a:pt x="1782653" y="203048"/>
                  <a:pt x="1807357" y="219951"/>
                </a:cubicBezTo>
                <a:cubicBezTo>
                  <a:pt x="1808657" y="220818"/>
                  <a:pt x="1809524" y="221252"/>
                  <a:pt x="1810390" y="222118"/>
                </a:cubicBezTo>
                <a:cubicBezTo>
                  <a:pt x="1852432" y="252456"/>
                  <a:pt x="1846364" y="265458"/>
                  <a:pt x="1829028" y="297097"/>
                </a:cubicBezTo>
                <a:cubicBezTo>
                  <a:pt x="1813425" y="325702"/>
                  <a:pt x="1798689" y="355173"/>
                  <a:pt x="1782653" y="383778"/>
                </a:cubicBezTo>
                <a:cubicBezTo>
                  <a:pt x="1774419" y="398947"/>
                  <a:pt x="1776152" y="411949"/>
                  <a:pt x="1786554" y="424951"/>
                </a:cubicBezTo>
                <a:cubicBezTo>
                  <a:pt x="1798255" y="439253"/>
                  <a:pt x="1811258" y="452256"/>
                  <a:pt x="1825560" y="463524"/>
                </a:cubicBezTo>
                <a:cubicBezTo>
                  <a:pt x="1837695" y="473059"/>
                  <a:pt x="1850264" y="474359"/>
                  <a:pt x="1864567" y="466992"/>
                </a:cubicBezTo>
                <a:cubicBezTo>
                  <a:pt x="1897072" y="449222"/>
                  <a:pt x="1930010" y="431886"/>
                  <a:pt x="1962949" y="414982"/>
                </a:cubicBezTo>
                <a:cubicBezTo>
                  <a:pt x="1986352" y="402847"/>
                  <a:pt x="1999789" y="405448"/>
                  <a:pt x="2016690" y="426251"/>
                </a:cubicBezTo>
                <a:cubicBezTo>
                  <a:pt x="2022758" y="433185"/>
                  <a:pt x="2028393" y="440554"/>
                  <a:pt x="2033160" y="448355"/>
                </a:cubicBezTo>
                <a:cubicBezTo>
                  <a:pt x="2045295" y="467425"/>
                  <a:pt x="2043995" y="479993"/>
                  <a:pt x="2028826" y="496896"/>
                </a:cubicBezTo>
                <a:cubicBezTo>
                  <a:pt x="2002822" y="525068"/>
                  <a:pt x="1976818" y="553672"/>
                  <a:pt x="1950380" y="581410"/>
                </a:cubicBezTo>
                <a:cubicBezTo>
                  <a:pt x="1940412" y="591812"/>
                  <a:pt x="1938245" y="603081"/>
                  <a:pt x="1943446" y="616082"/>
                </a:cubicBezTo>
                <a:cubicBezTo>
                  <a:pt x="1951247" y="634719"/>
                  <a:pt x="1960782" y="652055"/>
                  <a:pt x="1973351" y="668091"/>
                </a:cubicBezTo>
                <a:cubicBezTo>
                  <a:pt x="1983319" y="681093"/>
                  <a:pt x="1995454" y="684560"/>
                  <a:pt x="2011490" y="680660"/>
                </a:cubicBezTo>
                <a:cubicBezTo>
                  <a:pt x="2048329" y="671558"/>
                  <a:pt x="2085602" y="663323"/>
                  <a:pt x="2122441" y="655522"/>
                </a:cubicBezTo>
                <a:cubicBezTo>
                  <a:pt x="2141944" y="651188"/>
                  <a:pt x="2153647" y="656822"/>
                  <a:pt x="2163615" y="674592"/>
                </a:cubicBezTo>
                <a:cubicBezTo>
                  <a:pt x="2168816" y="684126"/>
                  <a:pt x="2173150" y="694095"/>
                  <a:pt x="2176617" y="704496"/>
                </a:cubicBezTo>
                <a:cubicBezTo>
                  <a:pt x="2183985" y="728334"/>
                  <a:pt x="2180084" y="739603"/>
                  <a:pt x="2158847" y="753038"/>
                </a:cubicBezTo>
                <a:cubicBezTo>
                  <a:pt x="2128509" y="772109"/>
                  <a:pt x="2098604" y="792045"/>
                  <a:pt x="2067399" y="809815"/>
                </a:cubicBezTo>
                <a:cubicBezTo>
                  <a:pt x="2049630" y="820216"/>
                  <a:pt x="2044862" y="834086"/>
                  <a:pt x="2047896" y="852289"/>
                </a:cubicBezTo>
                <a:cubicBezTo>
                  <a:pt x="2050497" y="869191"/>
                  <a:pt x="2055264" y="885661"/>
                  <a:pt x="2061331" y="901696"/>
                </a:cubicBezTo>
                <a:cubicBezTo>
                  <a:pt x="2066966" y="916432"/>
                  <a:pt x="2076934" y="924233"/>
                  <a:pt x="2093837" y="924667"/>
                </a:cubicBezTo>
                <a:cubicBezTo>
                  <a:pt x="2131977" y="925100"/>
                  <a:pt x="2169683" y="927701"/>
                  <a:pt x="2207822" y="929001"/>
                </a:cubicBezTo>
                <a:cubicBezTo>
                  <a:pt x="2228625" y="929868"/>
                  <a:pt x="2239027" y="938102"/>
                  <a:pt x="2244661" y="958039"/>
                </a:cubicBezTo>
                <a:cubicBezTo>
                  <a:pt x="2248128" y="969308"/>
                  <a:pt x="2249429" y="981009"/>
                  <a:pt x="2249429" y="993144"/>
                </a:cubicBezTo>
                <a:cubicBezTo>
                  <a:pt x="2249429" y="1016548"/>
                  <a:pt x="2242928" y="1026084"/>
                  <a:pt x="2221257" y="1033018"/>
                </a:cubicBezTo>
                <a:cubicBezTo>
                  <a:pt x="2187019" y="1043853"/>
                  <a:pt x="2152779" y="1054255"/>
                  <a:pt x="2118540" y="1064657"/>
                </a:cubicBezTo>
                <a:cubicBezTo>
                  <a:pt x="2093837" y="1072024"/>
                  <a:pt x="2087336" y="1079826"/>
                  <a:pt x="2086469" y="1105396"/>
                </a:cubicBezTo>
                <a:cubicBezTo>
                  <a:pt x="2086036" y="1123165"/>
                  <a:pt x="2084735" y="1141368"/>
                  <a:pt x="2088636" y="1159139"/>
                </a:cubicBezTo>
                <a:cubicBezTo>
                  <a:pt x="2091237" y="1171274"/>
                  <a:pt x="2098604" y="1178642"/>
                  <a:pt x="2110740" y="1182542"/>
                </a:cubicBezTo>
                <a:cubicBezTo>
                  <a:pt x="2146712" y="1193377"/>
                  <a:pt x="2182685" y="1204212"/>
                  <a:pt x="2218657" y="1215481"/>
                </a:cubicBezTo>
                <a:cubicBezTo>
                  <a:pt x="2243795" y="1223282"/>
                  <a:pt x="2249863" y="1231950"/>
                  <a:pt x="2249429" y="1258388"/>
                </a:cubicBezTo>
                <a:cubicBezTo>
                  <a:pt x="2249429" y="1260988"/>
                  <a:pt x="2249429" y="1263589"/>
                  <a:pt x="2249429" y="1266189"/>
                </a:cubicBezTo>
                <a:cubicBezTo>
                  <a:pt x="2247695" y="1306929"/>
                  <a:pt x="2234693" y="1319931"/>
                  <a:pt x="2193953" y="1321231"/>
                </a:cubicBezTo>
                <a:cubicBezTo>
                  <a:pt x="2159714" y="1322098"/>
                  <a:pt x="2125909" y="1323832"/>
                  <a:pt x="2091670" y="1324265"/>
                </a:cubicBezTo>
                <a:cubicBezTo>
                  <a:pt x="2078667" y="1324699"/>
                  <a:pt x="2069566" y="1330333"/>
                  <a:pt x="2064365" y="1341168"/>
                </a:cubicBezTo>
                <a:cubicBezTo>
                  <a:pt x="2054831" y="1361538"/>
                  <a:pt x="2048763" y="1382775"/>
                  <a:pt x="2047029" y="1405312"/>
                </a:cubicBezTo>
                <a:cubicBezTo>
                  <a:pt x="2045729" y="1419614"/>
                  <a:pt x="2051797" y="1429149"/>
                  <a:pt x="2063932" y="1436517"/>
                </a:cubicBezTo>
                <a:cubicBezTo>
                  <a:pt x="2094271" y="1455153"/>
                  <a:pt x="2124175" y="1473789"/>
                  <a:pt x="2154080" y="1492859"/>
                </a:cubicBezTo>
                <a:cubicBezTo>
                  <a:pt x="2181384" y="1509762"/>
                  <a:pt x="2184852" y="1520164"/>
                  <a:pt x="2174450" y="1550502"/>
                </a:cubicBezTo>
                <a:cubicBezTo>
                  <a:pt x="2170983" y="1560904"/>
                  <a:pt x="2166215" y="1570872"/>
                  <a:pt x="2160147" y="1579974"/>
                </a:cubicBezTo>
                <a:cubicBezTo>
                  <a:pt x="2154513" y="1588208"/>
                  <a:pt x="2145412" y="1593843"/>
                  <a:pt x="2132410" y="1593843"/>
                </a:cubicBezTo>
                <a:cubicBezTo>
                  <a:pt x="2109439" y="1588642"/>
                  <a:pt x="2086469" y="1583440"/>
                  <a:pt x="2063498" y="1578674"/>
                </a:cubicBezTo>
                <a:cubicBezTo>
                  <a:pt x="2044862" y="1574339"/>
                  <a:pt x="2025792" y="1570439"/>
                  <a:pt x="2007156" y="1565671"/>
                </a:cubicBezTo>
                <a:cubicBezTo>
                  <a:pt x="1995021" y="1562637"/>
                  <a:pt x="1985486" y="1566104"/>
                  <a:pt x="1977684" y="1574773"/>
                </a:cubicBezTo>
                <a:cubicBezTo>
                  <a:pt x="1961649" y="1593409"/>
                  <a:pt x="1949080" y="1614646"/>
                  <a:pt x="1942146" y="1638483"/>
                </a:cubicBezTo>
                <a:cubicBezTo>
                  <a:pt x="1938678" y="1649752"/>
                  <a:pt x="1943880" y="1657986"/>
                  <a:pt x="1950813" y="1665787"/>
                </a:cubicBezTo>
                <a:cubicBezTo>
                  <a:pt x="1975951" y="1693092"/>
                  <a:pt x="2001521" y="1720396"/>
                  <a:pt x="2026659" y="1747268"/>
                </a:cubicBezTo>
                <a:cubicBezTo>
                  <a:pt x="2045729" y="1767638"/>
                  <a:pt x="2046596" y="1779773"/>
                  <a:pt x="2031427" y="1803177"/>
                </a:cubicBezTo>
                <a:cubicBezTo>
                  <a:pt x="2030560" y="1804477"/>
                  <a:pt x="2029693" y="1806211"/>
                  <a:pt x="2028393" y="1807511"/>
                </a:cubicBezTo>
                <a:cubicBezTo>
                  <a:pt x="1999789" y="1846084"/>
                  <a:pt x="1987219" y="1846517"/>
                  <a:pt x="1952114" y="1826581"/>
                </a:cubicBezTo>
                <a:cubicBezTo>
                  <a:pt x="1923509" y="1810111"/>
                  <a:pt x="1893171" y="1795375"/>
                  <a:pt x="1864133" y="1779773"/>
                </a:cubicBezTo>
                <a:cubicBezTo>
                  <a:pt x="1851997" y="1773272"/>
                  <a:pt x="1840729" y="1773272"/>
                  <a:pt x="1829894" y="1781073"/>
                </a:cubicBezTo>
                <a:cubicBezTo>
                  <a:pt x="1812557" y="1793209"/>
                  <a:pt x="1797822" y="1807944"/>
                  <a:pt x="1785254" y="1824847"/>
                </a:cubicBezTo>
                <a:cubicBezTo>
                  <a:pt x="1776152" y="1836982"/>
                  <a:pt x="1775718" y="1849118"/>
                  <a:pt x="1783086" y="1862553"/>
                </a:cubicBezTo>
                <a:cubicBezTo>
                  <a:pt x="1800856" y="1895058"/>
                  <a:pt x="1818192" y="1927997"/>
                  <a:pt x="1835095" y="1960936"/>
                </a:cubicBezTo>
                <a:cubicBezTo>
                  <a:pt x="1846797" y="1983906"/>
                  <a:pt x="1845063" y="1994308"/>
                  <a:pt x="1826427" y="2012077"/>
                </a:cubicBezTo>
                <a:cubicBezTo>
                  <a:pt x="1823393" y="2014678"/>
                  <a:pt x="1820793" y="2017712"/>
                  <a:pt x="1817759" y="2019879"/>
                </a:cubicBezTo>
                <a:cubicBezTo>
                  <a:pt x="1790021" y="2040249"/>
                  <a:pt x="1775718" y="2050217"/>
                  <a:pt x="1743213" y="2017278"/>
                </a:cubicBezTo>
                <a:cubicBezTo>
                  <a:pt x="1719809" y="1993441"/>
                  <a:pt x="1694672" y="1972204"/>
                  <a:pt x="1670402" y="1949233"/>
                </a:cubicBezTo>
                <a:cubicBezTo>
                  <a:pt x="1659133" y="1938399"/>
                  <a:pt x="1646998" y="1936232"/>
                  <a:pt x="1633128" y="1941866"/>
                </a:cubicBezTo>
                <a:cubicBezTo>
                  <a:pt x="1614926" y="1949233"/>
                  <a:pt x="1597590" y="1958769"/>
                  <a:pt x="1581987" y="1970904"/>
                </a:cubicBezTo>
                <a:cubicBezTo>
                  <a:pt x="1568985" y="1980873"/>
                  <a:pt x="1565517" y="1993441"/>
                  <a:pt x="1569418" y="2009043"/>
                </a:cubicBezTo>
                <a:cubicBezTo>
                  <a:pt x="1578519" y="2046749"/>
                  <a:pt x="1587188" y="2084889"/>
                  <a:pt x="1595423" y="2122595"/>
                </a:cubicBezTo>
                <a:cubicBezTo>
                  <a:pt x="1598890" y="2139064"/>
                  <a:pt x="1593256" y="2151634"/>
                  <a:pt x="1578519" y="2160301"/>
                </a:cubicBezTo>
                <a:cubicBezTo>
                  <a:pt x="1568551" y="2166369"/>
                  <a:pt x="1557717" y="2171137"/>
                  <a:pt x="1546448" y="2174604"/>
                </a:cubicBezTo>
                <a:cubicBezTo>
                  <a:pt x="1523478" y="2181971"/>
                  <a:pt x="1510475" y="2177637"/>
                  <a:pt x="1497473" y="2157268"/>
                </a:cubicBezTo>
                <a:cubicBezTo>
                  <a:pt x="1478404" y="2126929"/>
                  <a:pt x="1458900" y="2097025"/>
                  <a:pt x="1440698" y="2065819"/>
                </a:cubicBezTo>
                <a:cubicBezTo>
                  <a:pt x="1430729" y="2048917"/>
                  <a:pt x="1417727" y="2042416"/>
                  <a:pt x="1398224" y="2045883"/>
                </a:cubicBezTo>
                <a:cubicBezTo>
                  <a:pt x="1382621" y="2048917"/>
                  <a:pt x="1367452" y="2052817"/>
                  <a:pt x="1352716" y="2058018"/>
                </a:cubicBezTo>
                <a:cubicBezTo>
                  <a:pt x="1332347" y="2065386"/>
                  <a:pt x="1325846" y="2074054"/>
                  <a:pt x="1324979" y="2095725"/>
                </a:cubicBezTo>
                <a:cubicBezTo>
                  <a:pt x="1323678" y="2129963"/>
                  <a:pt x="1322812" y="2163769"/>
                  <a:pt x="1321945" y="2198007"/>
                </a:cubicBezTo>
                <a:cubicBezTo>
                  <a:pt x="1321078" y="2229213"/>
                  <a:pt x="1313277" y="2239181"/>
                  <a:pt x="1282505" y="2244815"/>
                </a:cubicBezTo>
                <a:cubicBezTo>
                  <a:pt x="1274271" y="2246549"/>
                  <a:pt x="1266036" y="2247416"/>
                  <a:pt x="1257801" y="2247849"/>
                </a:cubicBezTo>
                <a:cubicBezTo>
                  <a:pt x="1237431" y="2249150"/>
                  <a:pt x="1224429" y="2240914"/>
                  <a:pt x="1217928" y="2220978"/>
                </a:cubicBezTo>
                <a:cubicBezTo>
                  <a:pt x="1206226" y="2184572"/>
                  <a:pt x="1194957" y="2148600"/>
                  <a:pt x="1184556" y="2112194"/>
                </a:cubicBezTo>
                <a:cubicBezTo>
                  <a:pt x="1179788" y="2095725"/>
                  <a:pt x="1169820" y="2087923"/>
                  <a:pt x="1153351" y="2085322"/>
                </a:cubicBezTo>
                <a:cubicBezTo>
                  <a:pt x="1134281" y="2082722"/>
                  <a:pt x="1115211" y="2082722"/>
                  <a:pt x="1096142" y="2085756"/>
                </a:cubicBezTo>
                <a:cubicBezTo>
                  <a:pt x="1081839" y="2087923"/>
                  <a:pt x="1072738" y="2095291"/>
                  <a:pt x="1068403" y="2109593"/>
                </a:cubicBezTo>
                <a:cubicBezTo>
                  <a:pt x="1058435" y="2143832"/>
                  <a:pt x="1047600" y="2178071"/>
                  <a:pt x="1036765" y="2212310"/>
                </a:cubicBezTo>
                <a:cubicBezTo>
                  <a:pt x="1027230" y="2243082"/>
                  <a:pt x="1015095" y="2250883"/>
                  <a:pt x="983457" y="2246549"/>
                </a:cubicBezTo>
                <a:cubicBezTo>
                  <a:pt x="935782" y="2240048"/>
                  <a:pt x="930147" y="2233546"/>
                  <a:pt x="929715" y="2185872"/>
                </a:cubicBezTo>
                <a:cubicBezTo>
                  <a:pt x="929281" y="2154668"/>
                  <a:pt x="927981" y="2123895"/>
                  <a:pt x="927114" y="2092691"/>
                </a:cubicBezTo>
                <a:cubicBezTo>
                  <a:pt x="926680" y="2078388"/>
                  <a:pt x="921046" y="2067119"/>
                  <a:pt x="907611" y="2061485"/>
                </a:cubicBezTo>
                <a:cubicBezTo>
                  <a:pt x="887241" y="2052817"/>
                  <a:pt x="866438" y="2046749"/>
                  <a:pt x="844334" y="2045449"/>
                </a:cubicBezTo>
                <a:cubicBezTo>
                  <a:pt x="830898" y="2044582"/>
                  <a:pt x="821363" y="2049783"/>
                  <a:pt x="813995" y="2061485"/>
                </a:cubicBezTo>
                <a:cubicBezTo>
                  <a:pt x="795360" y="2092691"/>
                  <a:pt x="775423" y="2123028"/>
                  <a:pt x="756353" y="2153801"/>
                </a:cubicBezTo>
                <a:cubicBezTo>
                  <a:pt x="741183" y="2178071"/>
                  <a:pt x="729482" y="2182405"/>
                  <a:pt x="702610" y="2173304"/>
                </a:cubicBezTo>
                <a:cubicBezTo>
                  <a:pt x="701310" y="2172870"/>
                  <a:pt x="700011" y="2172437"/>
                  <a:pt x="698710" y="2172004"/>
                </a:cubicBezTo>
                <a:cubicBezTo>
                  <a:pt x="657104" y="2155101"/>
                  <a:pt x="648869" y="2145566"/>
                  <a:pt x="659703" y="2103959"/>
                </a:cubicBezTo>
                <a:cubicBezTo>
                  <a:pt x="667938" y="2072321"/>
                  <a:pt x="674006" y="2040249"/>
                  <a:pt x="681807" y="2008176"/>
                </a:cubicBezTo>
                <a:cubicBezTo>
                  <a:pt x="685708" y="1991707"/>
                  <a:pt x="681374" y="1979139"/>
                  <a:pt x="667505" y="1969170"/>
                </a:cubicBezTo>
                <a:cubicBezTo>
                  <a:pt x="652769" y="1958769"/>
                  <a:pt x="637600" y="1949667"/>
                  <a:pt x="621130" y="1942300"/>
                </a:cubicBezTo>
                <a:cubicBezTo>
                  <a:pt x="605528" y="1935365"/>
                  <a:pt x="592093" y="1937965"/>
                  <a:pt x="579091" y="1950100"/>
                </a:cubicBezTo>
                <a:cubicBezTo>
                  <a:pt x="553086" y="1974805"/>
                  <a:pt x="526649" y="1999075"/>
                  <a:pt x="500645" y="2023345"/>
                </a:cubicBezTo>
                <a:cubicBezTo>
                  <a:pt x="481142" y="2041983"/>
                  <a:pt x="468573" y="2042849"/>
                  <a:pt x="445603" y="2028547"/>
                </a:cubicBezTo>
                <a:cubicBezTo>
                  <a:pt x="443002" y="2026813"/>
                  <a:pt x="440401" y="2025079"/>
                  <a:pt x="437801" y="2023345"/>
                </a:cubicBezTo>
                <a:cubicBezTo>
                  <a:pt x="404429" y="1999509"/>
                  <a:pt x="401395" y="1986940"/>
                  <a:pt x="420465" y="1950967"/>
                </a:cubicBezTo>
                <a:cubicBezTo>
                  <a:pt x="436067" y="1921496"/>
                  <a:pt x="451236" y="1892024"/>
                  <a:pt x="467272" y="1862987"/>
                </a:cubicBezTo>
                <a:cubicBezTo>
                  <a:pt x="475507" y="1847818"/>
                  <a:pt x="474208" y="1834815"/>
                  <a:pt x="463805" y="1821813"/>
                </a:cubicBezTo>
                <a:cubicBezTo>
                  <a:pt x="452537" y="1807511"/>
                  <a:pt x="439535" y="1794508"/>
                  <a:pt x="424799" y="1783240"/>
                </a:cubicBezTo>
                <a:cubicBezTo>
                  <a:pt x="411797" y="1773272"/>
                  <a:pt x="398795" y="1772405"/>
                  <a:pt x="384492" y="1780206"/>
                </a:cubicBezTo>
                <a:cubicBezTo>
                  <a:pt x="352420" y="1797542"/>
                  <a:pt x="319915" y="1814878"/>
                  <a:pt x="286977" y="1831782"/>
                </a:cubicBezTo>
                <a:cubicBezTo>
                  <a:pt x="264006" y="1843917"/>
                  <a:pt x="250571" y="1840883"/>
                  <a:pt x="233668" y="1821813"/>
                </a:cubicBezTo>
                <a:cubicBezTo>
                  <a:pt x="232368" y="1820513"/>
                  <a:pt x="231501" y="1819212"/>
                  <a:pt x="230201" y="1817912"/>
                </a:cubicBezTo>
                <a:cubicBezTo>
                  <a:pt x="200295" y="1783240"/>
                  <a:pt x="200729" y="1771105"/>
                  <a:pt x="232368" y="1738166"/>
                </a:cubicBezTo>
                <a:cubicBezTo>
                  <a:pt x="254471" y="1714763"/>
                  <a:pt x="275275" y="1690925"/>
                  <a:pt x="297811" y="1668388"/>
                </a:cubicBezTo>
                <a:cubicBezTo>
                  <a:pt x="309080" y="1656686"/>
                  <a:pt x="311247" y="1644551"/>
                  <a:pt x="305613" y="1630248"/>
                </a:cubicBezTo>
                <a:cubicBezTo>
                  <a:pt x="298245" y="1611612"/>
                  <a:pt x="287843" y="1594276"/>
                  <a:pt x="275708" y="1578240"/>
                </a:cubicBezTo>
                <a:cubicBezTo>
                  <a:pt x="265740" y="1565238"/>
                  <a:pt x="252304" y="1563937"/>
                  <a:pt x="238002" y="1567405"/>
                </a:cubicBezTo>
                <a:cubicBezTo>
                  <a:pt x="206363" y="1574773"/>
                  <a:pt x="175158" y="1582140"/>
                  <a:pt x="143520" y="1589075"/>
                </a:cubicBezTo>
                <a:cubicBezTo>
                  <a:pt x="139186" y="1589942"/>
                  <a:pt x="134852" y="1591242"/>
                  <a:pt x="130951" y="1592109"/>
                </a:cubicBezTo>
                <a:cubicBezTo>
                  <a:pt x="107114" y="1596443"/>
                  <a:pt x="94979" y="1590809"/>
                  <a:pt x="84144" y="1569138"/>
                </a:cubicBezTo>
                <a:cubicBezTo>
                  <a:pt x="80243" y="1560904"/>
                  <a:pt x="76342" y="1552669"/>
                  <a:pt x="73308" y="1544001"/>
                </a:cubicBezTo>
                <a:cubicBezTo>
                  <a:pt x="65508" y="1521031"/>
                  <a:pt x="69841" y="1508028"/>
                  <a:pt x="90645" y="1495026"/>
                </a:cubicBezTo>
                <a:cubicBezTo>
                  <a:pt x="120116" y="1476390"/>
                  <a:pt x="150021" y="1457754"/>
                  <a:pt x="179493" y="1439551"/>
                </a:cubicBezTo>
                <a:cubicBezTo>
                  <a:pt x="202896" y="1424815"/>
                  <a:pt x="206363" y="1416580"/>
                  <a:pt x="200729" y="1389710"/>
                </a:cubicBezTo>
                <a:cubicBezTo>
                  <a:pt x="197262" y="1374540"/>
                  <a:pt x="193361" y="1358937"/>
                  <a:pt x="187293" y="1344635"/>
                </a:cubicBezTo>
                <a:cubicBezTo>
                  <a:pt x="181226" y="1330333"/>
                  <a:pt x="170824" y="1323398"/>
                  <a:pt x="154788" y="1322965"/>
                </a:cubicBezTo>
                <a:cubicBezTo>
                  <a:pt x="119683" y="1322532"/>
                  <a:pt x="85011" y="1321231"/>
                  <a:pt x="49905" y="1319931"/>
                </a:cubicBezTo>
                <a:cubicBezTo>
                  <a:pt x="18266" y="1319064"/>
                  <a:pt x="8732" y="1310830"/>
                  <a:pt x="3097" y="1280491"/>
                </a:cubicBezTo>
                <a:cubicBezTo>
                  <a:pt x="2664" y="1277457"/>
                  <a:pt x="1797" y="1274424"/>
                  <a:pt x="1364" y="1271390"/>
                </a:cubicBezTo>
                <a:cubicBezTo>
                  <a:pt x="-3405" y="1232817"/>
                  <a:pt x="3097" y="1222849"/>
                  <a:pt x="40803" y="1211580"/>
                </a:cubicBezTo>
                <a:cubicBezTo>
                  <a:pt x="72008" y="1202045"/>
                  <a:pt x="103213" y="1191644"/>
                  <a:pt x="134852" y="1182975"/>
                </a:cubicBezTo>
                <a:cubicBezTo>
                  <a:pt x="152188" y="1178208"/>
                  <a:pt x="161289" y="1168240"/>
                  <a:pt x="163023" y="1151337"/>
                </a:cubicBezTo>
                <a:cubicBezTo>
                  <a:pt x="164757" y="1131400"/>
                  <a:pt x="165623" y="1111030"/>
                  <a:pt x="161722" y="1091094"/>
                </a:cubicBezTo>
                <a:cubicBezTo>
                  <a:pt x="159555" y="1078092"/>
                  <a:pt x="152188" y="1070290"/>
                  <a:pt x="139619" y="1066390"/>
                </a:cubicBezTo>
                <a:cubicBezTo>
                  <a:pt x="106248" y="1056422"/>
                  <a:pt x="72875" y="1046020"/>
                  <a:pt x="39503" y="1035618"/>
                </a:cubicBezTo>
                <a:cubicBezTo>
                  <a:pt x="3097" y="1024350"/>
                  <a:pt x="-804" y="1018282"/>
                  <a:pt x="1364" y="980143"/>
                </a:cubicBezTo>
                <a:cubicBezTo>
                  <a:pt x="1797" y="972341"/>
                  <a:pt x="3531" y="964540"/>
                  <a:pt x="5264" y="957172"/>
                </a:cubicBezTo>
                <a:cubicBezTo>
                  <a:pt x="10465" y="938102"/>
                  <a:pt x="21300" y="929435"/>
                  <a:pt x="41237" y="928568"/>
                </a:cubicBezTo>
                <a:cubicBezTo>
                  <a:pt x="73742" y="927267"/>
                  <a:pt x="105814" y="926401"/>
                  <a:pt x="138319" y="925534"/>
                </a:cubicBezTo>
                <a:cubicBezTo>
                  <a:pt x="143087" y="925534"/>
                  <a:pt x="147854" y="925100"/>
                  <a:pt x="152621" y="925100"/>
                </a:cubicBezTo>
                <a:cubicBezTo>
                  <a:pt x="174292" y="925967"/>
                  <a:pt x="185560" y="913831"/>
                  <a:pt x="191194" y="894762"/>
                </a:cubicBezTo>
                <a:cubicBezTo>
                  <a:pt x="195529" y="880459"/>
                  <a:pt x="199429" y="866157"/>
                  <a:pt x="202462" y="851855"/>
                </a:cubicBezTo>
                <a:cubicBezTo>
                  <a:pt x="206363" y="831919"/>
                  <a:pt x="201596" y="822383"/>
                  <a:pt x="184260" y="811115"/>
                </a:cubicBezTo>
                <a:cubicBezTo>
                  <a:pt x="154788" y="792479"/>
                  <a:pt x="124883" y="773842"/>
                  <a:pt x="95412" y="755639"/>
                </a:cubicBezTo>
                <a:cubicBezTo>
                  <a:pt x="68975" y="739169"/>
                  <a:pt x="65074" y="728767"/>
                  <a:pt x="75475" y="698863"/>
                </a:cubicBezTo>
                <a:cubicBezTo>
                  <a:pt x="78509" y="689327"/>
                  <a:pt x="82410" y="679793"/>
                  <a:pt x="88044" y="671558"/>
                </a:cubicBezTo>
                <a:cubicBezTo>
                  <a:pt x="97146" y="657689"/>
                  <a:pt x="109714" y="650755"/>
                  <a:pt x="127050" y="655089"/>
                </a:cubicBezTo>
                <a:cubicBezTo>
                  <a:pt x="163889" y="663756"/>
                  <a:pt x="201163" y="671558"/>
                  <a:pt x="238002" y="680660"/>
                </a:cubicBezTo>
                <a:cubicBezTo>
                  <a:pt x="254904" y="684993"/>
                  <a:pt x="267907" y="681093"/>
                  <a:pt x="278308" y="667224"/>
                </a:cubicBezTo>
                <a:cubicBezTo>
                  <a:pt x="289144" y="652488"/>
                  <a:pt x="298679" y="636452"/>
                  <a:pt x="305613" y="619550"/>
                </a:cubicBezTo>
                <a:cubicBezTo>
                  <a:pt x="311681" y="604381"/>
                  <a:pt x="309947" y="591378"/>
                  <a:pt x="297811" y="578810"/>
                </a:cubicBezTo>
                <a:cubicBezTo>
                  <a:pt x="272674" y="553239"/>
                  <a:pt x="248837" y="526801"/>
                  <a:pt x="224133" y="500363"/>
                </a:cubicBezTo>
                <a:cubicBezTo>
                  <a:pt x="205063" y="479560"/>
                  <a:pt x="204196" y="467858"/>
                  <a:pt x="219799" y="444454"/>
                </a:cubicBezTo>
                <a:cubicBezTo>
                  <a:pt x="222399" y="440987"/>
                  <a:pt x="224566" y="437086"/>
                  <a:pt x="227167" y="433619"/>
                </a:cubicBezTo>
                <a:cubicBezTo>
                  <a:pt x="249270" y="404581"/>
                  <a:pt x="261405" y="401981"/>
                  <a:pt x="293910" y="418883"/>
                </a:cubicBezTo>
                <a:cubicBezTo>
                  <a:pt x="324249" y="434919"/>
                  <a:pt x="354587" y="450522"/>
                  <a:pt x="384059" y="466992"/>
                </a:cubicBezTo>
                <a:cubicBezTo>
                  <a:pt x="399661" y="475659"/>
                  <a:pt x="413531" y="473925"/>
                  <a:pt x="426533" y="463091"/>
                </a:cubicBezTo>
                <a:cubicBezTo>
                  <a:pt x="439535" y="452256"/>
                  <a:pt x="451670" y="440120"/>
                  <a:pt x="462939" y="427118"/>
                </a:cubicBezTo>
                <a:cubicBezTo>
                  <a:pt x="474208" y="413683"/>
                  <a:pt x="476807" y="400247"/>
                  <a:pt x="467706" y="383778"/>
                </a:cubicBezTo>
                <a:cubicBezTo>
                  <a:pt x="449503" y="351273"/>
                  <a:pt x="432600" y="318333"/>
                  <a:pt x="415264" y="285395"/>
                </a:cubicBezTo>
                <a:cubicBezTo>
                  <a:pt x="403996" y="263725"/>
                  <a:pt x="406596" y="252023"/>
                  <a:pt x="424366" y="235554"/>
                </a:cubicBezTo>
                <a:cubicBezTo>
                  <a:pt x="432600" y="227752"/>
                  <a:pt x="441702" y="221252"/>
                  <a:pt x="451670" y="215184"/>
                </a:cubicBezTo>
                <a:cubicBezTo>
                  <a:pt x="469006" y="205215"/>
                  <a:pt x="481142" y="206515"/>
                  <a:pt x="495877" y="219951"/>
                </a:cubicBezTo>
                <a:cubicBezTo>
                  <a:pt x="521015" y="242921"/>
                  <a:pt x="546152" y="266325"/>
                  <a:pt x="570856" y="289729"/>
                </a:cubicBezTo>
                <a:cubicBezTo>
                  <a:pt x="596860" y="314433"/>
                  <a:pt x="602495" y="315300"/>
                  <a:pt x="634133" y="298831"/>
                </a:cubicBezTo>
                <a:cubicBezTo>
                  <a:pt x="646701" y="292330"/>
                  <a:pt x="658404" y="285395"/>
                  <a:pt x="669672" y="276727"/>
                </a:cubicBezTo>
                <a:cubicBezTo>
                  <a:pt x="681807" y="266758"/>
                  <a:pt x="685708" y="255057"/>
                  <a:pt x="681807" y="239455"/>
                </a:cubicBezTo>
                <a:cubicBezTo>
                  <a:pt x="672706" y="203481"/>
                  <a:pt x="664905" y="167075"/>
                  <a:pt x="656670" y="131103"/>
                </a:cubicBezTo>
                <a:cubicBezTo>
                  <a:pt x="651469" y="107699"/>
                  <a:pt x="657104" y="95997"/>
                  <a:pt x="677907" y="84729"/>
                </a:cubicBezTo>
                <a:cubicBezTo>
                  <a:pt x="687442" y="79962"/>
                  <a:pt x="696976" y="76061"/>
                  <a:pt x="706945" y="72593"/>
                </a:cubicBezTo>
                <a:cubicBezTo>
                  <a:pt x="728182" y="66093"/>
                  <a:pt x="740317" y="69993"/>
                  <a:pt x="752886" y="89063"/>
                </a:cubicBezTo>
                <a:cubicBezTo>
                  <a:pt x="772822" y="119835"/>
                  <a:pt x="792759" y="150606"/>
                  <a:pt x="810962" y="182679"/>
                </a:cubicBezTo>
                <a:cubicBezTo>
                  <a:pt x="820496" y="199148"/>
                  <a:pt x="833498" y="204782"/>
                  <a:pt x="851269" y="202182"/>
                </a:cubicBezTo>
                <a:cubicBezTo>
                  <a:pt x="869904" y="199148"/>
                  <a:pt x="888108" y="194380"/>
                  <a:pt x="905444" y="187012"/>
                </a:cubicBezTo>
                <a:cubicBezTo>
                  <a:pt x="918012" y="181378"/>
                  <a:pt x="924947" y="172710"/>
                  <a:pt x="925381" y="157974"/>
                </a:cubicBezTo>
                <a:cubicBezTo>
                  <a:pt x="926247" y="120268"/>
                  <a:pt x="928414" y="82996"/>
                  <a:pt x="929715" y="45289"/>
                </a:cubicBezTo>
                <a:cubicBezTo>
                  <a:pt x="930581" y="21019"/>
                  <a:pt x="938382" y="10617"/>
                  <a:pt x="961786" y="4116"/>
                </a:cubicBezTo>
                <a:cubicBezTo>
                  <a:pt x="965686" y="3249"/>
                  <a:pt x="969587" y="1949"/>
                  <a:pt x="973488" y="1515"/>
                </a:cubicBezTo>
                <a:cubicBezTo>
                  <a:pt x="984215" y="323"/>
                  <a:pt x="992911" y="-273"/>
                  <a:pt x="1000096" y="120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4" name="Text Placeholder 3">
            <a:extLst>
              <a:ext uri="{FF2B5EF4-FFF2-40B4-BE49-F238E27FC236}">
                <a16:creationId xmlns:a16="http://schemas.microsoft.com/office/drawing/2014/main" id="{A4DB5491-1119-994F-A267-FC75B7D29DDA}"/>
              </a:ext>
            </a:extLst>
          </p:cNvPr>
          <p:cNvSpPr txBox="1">
            <a:spLocks/>
          </p:cNvSpPr>
          <p:nvPr/>
        </p:nvSpPr>
        <p:spPr>
          <a:xfrm>
            <a:off x="1253464" y="3104587"/>
            <a:ext cx="1681200" cy="324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>
                <a:cs typeface="Arial" pitchFamily="34" charset="0"/>
              </a:rPr>
              <a:t>……………………</a:t>
            </a:r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63B664C0-2DAA-354F-81B7-6E1A86686632}"/>
              </a:ext>
            </a:extLst>
          </p:cNvPr>
          <p:cNvSpPr txBox="1">
            <a:spLocks/>
          </p:cNvSpPr>
          <p:nvPr/>
        </p:nvSpPr>
        <p:spPr>
          <a:xfrm>
            <a:off x="4238875" y="3152765"/>
            <a:ext cx="1681200" cy="324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>
                <a:solidFill>
                  <a:schemeClr val="accent2"/>
                </a:solidFill>
                <a:cs typeface="Arial" pitchFamily="34" charset="0"/>
              </a:rPr>
              <a:t>……………………..</a:t>
            </a:r>
          </a:p>
        </p:txBody>
      </p:sp>
      <p:sp>
        <p:nvSpPr>
          <p:cNvPr id="66" name="Text Placeholder 3">
            <a:extLst>
              <a:ext uri="{FF2B5EF4-FFF2-40B4-BE49-F238E27FC236}">
                <a16:creationId xmlns:a16="http://schemas.microsoft.com/office/drawing/2014/main" id="{E3A2D2FF-1CD1-BB49-A4CE-336BB406A988}"/>
              </a:ext>
            </a:extLst>
          </p:cNvPr>
          <p:cNvSpPr txBox="1">
            <a:spLocks/>
          </p:cNvSpPr>
          <p:nvPr/>
        </p:nvSpPr>
        <p:spPr>
          <a:xfrm>
            <a:off x="7133693" y="3173483"/>
            <a:ext cx="1681200" cy="324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ko-KR" sz="1800" dirty="0">
                <a:solidFill>
                  <a:schemeClr val="accent3"/>
                </a:solidFill>
                <a:cs typeface="Arial" pitchFamily="34" charset="0"/>
              </a:rPr>
              <a:t>……………………</a:t>
            </a:r>
            <a:endParaRPr lang="en-US" altLang="ko-KR" sz="1800" dirty="0">
              <a:cs typeface="Arial" pitchFamily="34" charset="0"/>
            </a:endParaRPr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9E611A0B-FECC-E04A-8299-7FCE57FA54C6}"/>
              </a:ext>
            </a:extLst>
          </p:cNvPr>
          <p:cNvSpPr txBox="1">
            <a:spLocks/>
          </p:cNvSpPr>
          <p:nvPr/>
        </p:nvSpPr>
        <p:spPr>
          <a:xfrm>
            <a:off x="9979444" y="3141981"/>
            <a:ext cx="1681200" cy="324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ko-KR" sz="1800" dirty="0">
                <a:solidFill>
                  <a:schemeClr val="accent4"/>
                </a:solidFill>
                <a:cs typeface="Arial" pitchFamily="34" charset="0"/>
              </a:rPr>
              <a:t>……………..</a:t>
            </a:r>
            <a:endParaRPr lang="en-US" altLang="ko-KR" sz="18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330A8BB-50C6-FA4E-8163-68AA343D32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ADAAF4-757D-4D42-A4DF-DCB6AC4EE921}"/>
              </a:ext>
            </a:extLst>
          </p:cNvPr>
          <p:cNvSpPr txBox="1"/>
          <p:nvPr/>
        </p:nvSpPr>
        <p:spPr>
          <a:xfrm>
            <a:off x="2834640" y="468630"/>
            <a:ext cx="760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TITRE DE DIAPOSITIVE</a:t>
            </a:r>
            <a:endParaRPr lang="fr-FR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03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78A49C-93A2-BB4F-8DDD-E3BFA6F0E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5929"/>
            <a:ext cx="10753465" cy="4331171"/>
          </a:xfrm>
        </p:spPr>
        <p:txBody>
          <a:bodyPr/>
          <a:lstStyle/>
          <a:p>
            <a:pPr marL="0" indent="0" algn="ctr">
              <a:buNone/>
            </a:pP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C99A55-6EB4-EA43-B2C6-DD3DE380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5319" y="6384100"/>
            <a:ext cx="2743200" cy="365125"/>
          </a:xfrm>
        </p:spPr>
        <p:txBody>
          <a:bodyPr/>
          <a:lstStyle/>
          <a:p>
            <a:fld id="{FFB38426-3BA7-1B4D-9D69-A6D22F02112C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8" name="Rectangle: Rounded Corners 2">
            <a:extLst>
              <a:ext uri="{FF2B5EF4-FFF2-40B4-BE49-F238E27FC236}">
                <a16:creationId xmlns:a16="http://schemas.microsoft.com/office/drawing/2014/main" id="{C50F8648-BCBE-FB42-A2E9-309C4998FEA8}"/>
              </a:ext>
            </a:extLst>
          </p:cNvPr>
          <p:cNvSpPr/>
          <p:nvPr/>
        </p:nvSpPr>
        <p:spPr>
          <a:xfrm rot="14190664">
            <a:off x="5460352" y="3750717"/>
            <a:ext cx="405294" cy="20722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/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3">
            <a:extLst>
              <a:ext uri="{FF2B5EF4-FFF2-40B4-BE49-F238E27FC236}">
                <a16:creationId xmlns:a16="http://schemas.microsoft.com/office/drawing/2014/main" id="{6A3DF76E-07B6-C242-8886-4E712A2D50EA}"/>
              </a:ext>
            </a:extLst>
          </p:cNvPr>
          <p:cNvSpPr/>
          <p:nvPr/>
        </p:nvSpPr>
        <p:spPr>
          <a:xfrm rot="18091456">
            <a:off x="7032540" y="4474615"/>
            <a:ext cx="405294" cy="20722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4">
            <a:extLst>
              <a:ext uri="{FF2B5EF4-FFF2-40B4-BE49-F238E27FC236}">
                <a16:creationId xmlns:a16="http://schemas.microsoft.com/office/drawing/2014/main" id="{4CBB5EA0-E5A3-AA42-A50A-69A3E398E9C7}"/>
              </a:ext>
            </a:extLst>
          </p:cNvPr>
          <p:cNvSpPr/>
          <p:nvPr/>
        </p:nvSpPr>
        <p:spPr>
          <a:xfrm rot="19725368">
            <a:off x="6555710" y="2756750"/>
            <a:ext cx="405294" cy="20722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5">
            <a:extLst>
              <a:ext uri="{FF2B5EF4-FFF2-40B4-BE49-F238E27FC236}">
                <a16:creationId xmlns:a16="http://schemas.microsoft.com/office/drawing/2014/main" id="{F4AD1BDC-BF82-CC4F-A794-2055316E3D00}"/>
              </a:ext>
            </a:extLst>
          </p:cNvPr>
          <p:cNvGrpSpPr/>
          <p:nvPr/>
        </p:nvGrpSpPr>
        <p:grpSpPr>
          <a:xfrm>
            <a:off x="6076418" y="3971714"/>
            <a:ext cx="1344828" cy="1344828"/>
            <a:chOff x="1089413" y="2131797"/>
            <a:chExt cx="2968238" cy="2968238"/>
          </a:xfrm>
        </p:grpSpPr>
        <p:sp>
          <p:nvSpPr>
            <p:cNvPr id="22" name="Freeform: Shape 6">
              <a:extLst>
                <a:ext uri="{FF2B5EF4-FFF2-40B4-BE49-F238E27FC236}">
                  <a16:creationId xmlns:a16="http://schemas.microsoft.com/office/drawing/2014/main" id="{AEDB9157-D7E2-1940-A91A-66B06159C23A}"/>
                </a:ext>
              </a:extLst>
            </p:cNvPr>
            <p:cNvSpPr/>
            <p:nvPr/>
          </p:nvSpPr>
          <p:spPr>
            <a:xfrm>
              <a:off x="1089413" y="2131797"/>
              <a:ext cx="2968238" cy="296823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7">
              <a:extLst>
                <a:ext uri="{FF2B5EF4-FFF2-40B4-BE49-F238E27FC236}">
                  <a16:creationId xmlns:a16="http://schemas.microsoft.com/office/drawing/2014/main" id="{C6950D6D-C697-DC4F-B10C-1C8EF8DC4EEB}"/>
                </a:ext>
              </a:extLst>
            </p:cNvPr>
            <p:cNvSpPr/>
            <p:nvPr/>
          </p:nvSpPr>
          <p:spPr>
            <a:xfrm>
              <a:off x="1234570" y="2279534"/>
              <a:ext cx="2678023" cy="2676273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" name="Group 8">
            <a:extLst>
              <a:ext uri="{FF2B5EF4-FFF2-40B4-BE49-F238E27FC236}">
                <a16:creationId xmlns:a16="http://schemas.microsoft.com/office/drawing/2014/main" id="{D49C49FB-EED5-DD47-9A91-7FCB4A91092F}"/>
              </a:ext>
            </a:extLst>
          </p:cNvPr>
          <p:cNvGrpSpPr/>
          <p:nvPr/>
        </p:nvGrpSpPr>
        <p:grpSpPr>
          <a:xfrm>
            <a:off x="6076418" y="2226751"/>
            <a:ext cx="1298170" cy="1298170"/>
            <a:chOff x="1089413" y="2131797"/>
            <a:chExt cx="2968238" cy="2968238"/>
          </a:xfrm>
        </p:grpSpPr>
        <p:sp>
          <p:nvSpPr>
            <p:cNvPr id="25" name="Freeform: Shape 9">
              <a:extLst>
                <a:ext uri="{FF2B5EF4-FFF2-40B4-BE49-F238E27FC236}">
                  <a16:creationId xmlns:a16="http://schemas.microsoft.com/office/drawing/2014/main" id="{11885A10-67B8-8E4E-A524-E830145173A9}"/>
                </a:ext>
              </a:extLst>
            </p:cNvPr>
            <p:cNvSpPr/>
            <p:nvPr/>
          </p:nvSpPr>
          <p:spPr>
            <a:xfrm>
              <a:off x="1089413" y="2131797"/>
              <a:ext cx="2968238" cy="296823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0">
              <a:extLst>
                <a:ext uri="{FF2B5EF4-FFF2-40B4-BE49-F238E27FC236}">
                  <a16:creationId xmlns:a16="http://schemas.microsoft.com/office/drawing/2014/main" id="{E12ED322-A2BB-1C47-A44D-7E7E1A5019A1}"/>
                </a:ext>
              </a:extLst>
            </p:cNvPr>
            <p:cNvSpPr/>
            <p:nvPr/>
          </p:nvSpPr>
          <p:spPr>
            <a:xfrm>
              <a:off x="1234570" y="2279534"/>
              <a:ext cx="2678023" cy="2676273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7" name="Group 11">
            <a:extLst>
              <a:ext uri="{FF2B5EF4-FFF2-40B4-BE49-F238E27FC236}">
                <a16:creationId xmlns:a16="http://schemas.microsoft.com/office/drawing/2014/main" id="{2A79253A-1FDC-E244-A864-32A70310BCFC}"/>
              </a:ext>
            </a:extLst>
          </p:cNvPr>
          <p:cNvGrpSpPr/>
          <p:nvPr/>
        </p:nvGrpSpPr>
        <p:grpSpPr>
          <a:xfrm>
            <a:off x="4479310" y="5017457"/>
            <a:ext cx="1298170" cy="1298170"/>
            <a:chOff x="1089413" y="2131797"/>
            <a:chExt cx="2968238" cy="2968238"/>
          </a:xfrm>
        </p:grpSpPr>
        <p:sp>
          <p:nvSpPr>
            <p:cNvPr id="28" name="Freeform: Shape 12">
              <a:extLst>
                <a:ext uri="{FF2B5EF4-FFF2-40B4-BE49-F238E27FC236}">
                  <a16:creationId xmlns:a16="http://schemas.microsoft.com/office/drawing/2014/main" id="{FE5CC9BC-DF7F-4445-AC11-67D6FA4EDBFB}"/>
                </a:ext>
              </a:extLst>
            </p:cNvPr>
            <p:cNvSpPr/>
            <p:nvPr/>
          </p:nvSpPr>
          <p:spPr>
            <a:xfrm>
              <a:off x="1089413" y="2131797"/>
              <a:ext cx="2968238" cy="296823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13">
              <a:extLst>
                <a:ext uri="{FF2B5EF4-FFF2-40B4-BE49-F238E27FC236}">
                  <a16:creationId xmlns:a16="http://schemas.microsoft.com/office/drawing/2014/main" id="{04752E16-A513-AB43-AC74-A3F51DA850B5}"/>
                </a:ext>
              </a:extLst>
            </p:cNvPr>
            <p:cNvSpPr/>
            <p:nvPr/>
          </p:nvSpPr>
          <p:spPr>
            <a:xfrm>
              <a:off x="1234570" y="2279534"/>
              <a:ext cx="2678023" cy="2676273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0" name="Group 14">
            <a:extLst>
              <a:ext uri="{FF2B5EF4-FFF2-40B4-BE49-F238E27FC236}">
                <a16:creationId xmlns:a16="http://schemas.microsoft.com/office/drawing/2014/main" id="{ED3BFBE6-5D19-5042-B233-BAA1D5FEA750}"/>
              </a:ext>
            </a:extLst>
          </p:cNvPr>
          <p:cNvGrpSpPr/>
          <p:nvPr/>
        </p:nvGrpSpPr>
        <p:grpSpPr>
          <a:xfrm>
            <a:off x="7664001" y="5017457"/>
            <a:ext cx="1298170" cy="1298170"/>
            <a:chOff x="1089413" y="2131797"/>
            <a:chExt cx="2968238" cy="2968238"/>
          </a:xfrm>
        </p:grpSpPr>
        <p:sp>
          <p:nvSpPr>
            <p:cNvPr id="31" name="Freeform: Shape 15">
              <a:extLst>
                <a:ext uri="{FF2B5EF4-FFF2-40B4-BE49-F238E27FC236}">
                  <a16:creationId xmlns:a16="http://schemas.microsoft.com/office/drawing/2014/main" id="{9E7A9A8E-FD6B-7445-86DF-8179E7BB357C}"/>
                </a:ext>
              </a:extLst>
            </p:cNvPr>
            <p:cNvSpPr/>
            <p:nvPr/>
          </p:nvSpPr>
          <p:spPr>
            <a:xfrm>
              <a:off x="1089413" y="2131797"/>
              <a:ext cx="2968238" cy="296823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16">
              <a:extLst>
                <a:ext uri="{FF2B5EF4-FFF2-40B4-BE49-F238E27FC236}">
                  <a16:creationId xmlns:a16="http://schemas.microsoft.com/office/drawing/2014/main" id="{7C715F9D-6660-9345-8F72-7EED95E48557}"/>
                </a:ext>
              </a:extLst>
            </p:cNvPr>
            <p:cNvSpPr/>
            <p:nvPr/>
          </p:nvSpPr>
          <p:spPr>
            <a:xfrm>
              <a:off x="1234570" y="2279534"/>
              <a:ext cx="2678023" cy="2676273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3" name="Group 17">
            <a:extLst>
              <a:ext uri="{FF2B5EF4-FFF2-40B4-BE49-F238E27FC236}">
                <a16:creationId xmlns:a16="http://schemas.microsoft.com/office/drawing/2014/main" id="{632980A3-682A-2444-9172-0E78B05E67D0}"/>
              </a:ext>
            </a:extLst>
          </p:cNvPr>
          <p:cNvGrpSpPr/>
          <p:nvPr/>
        </p:nvGrpSpPr>
        <p:grpSpPr>
          <a:xfrm>
            <a:off x="1420006" y="5017457"/>
            <a:ext cx="2570375" cy="553998"/>
            <a:chOff x="3017859" y="4283314"/>
            <a:chExt cx="1886852" cy="553998"/>
          </a:xfrm>
        </p:grpSpPr>
        <p:sp>
          <p:nvSpPr>
            <p:cNvPr id="34" name="TextBox 18">
              <a:extLst>
                <a:ext uri="{FF2B5EF4-FFF2-40B4-BE49-F238E27FC236}">
                  <a16:creationId xmlns:a16="http://schemas.microsoft.com/office/drawing/2014/main" id="{82ED1182-6432-EC43-8E8D-DF776FE65360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………………………………………………………….</a:t>
              </a:r>
            </a:p>
          </p:txBody>
        </p:sp>
        <p:sp>
          <p:nvSpPr>
            <p:cNvPr id="35" name="TextBox 19">
              <a:extLst>
                <a:ext uri="{FF2B5EF4-FFF2-40B4-BE49-F238E27FC236}">
                  <a16:creationId xmlns:a16="http://schemas.microsoft.com/office/drawing/2014/main" id="{B535FAD0-9BF2-AD4A-8BE1-B945764E380F}"/>
                </a:ext>
              </a:extLst>
            </p:cNvPr>
            <p:cNvSpPr txBox="1"/>
            <p:nvPr/>
          </p:nvSpPr>
          <p:spPr>
            <a:xfrm>
              <a:off x="3017859" y="4283314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altLang="ko-KR" sz="1200" b="1" dirty="0">
                  <a:solidFill>
                    <a:schemeClr val="accent3"/>
                  </a:solidFill>
                  <a:cs typeface="Arial" pitchFamily="34" charset="0"/>
                </a:rPr>
                <a:t>……………………….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20">
            <a:extLst>
              <a:ext uri="{FF2B5EF4-FFF2-40B4-BE49-F238E27FC236}">
                <a16:creationId xmlns:a16="http://schemas.microsoft.com/office/drawing/2014/main" id="{E4BB471E-553F-F541-AF1C-071AF339C97E}"/>
              </a:ext>
            </a:extLst>
          </p:cNvPr>
          <p:cNvGrpSpPr/>
          <p:nvPr/>
        </p:nvGrpSpPr>
        <p:grpSpPr>
          <a:xfrm>
            <a:off x="9451100" y="5017457"/>
            <a:ext cx="2570375" cy="553998"/>
            <a:chOff x="3017859" y="4283314"/>
            <a:chExt cx="1886852" cy="553998"/>
          </a:xfrm>
        </p:grpSpPr>
        <p:sp>
          <p:nvSpPr>
            <p:cNvPr id="37" name="TextBox 21">
              <a:extLst>
                <a:ext uri="{FF2B5EF4-FFF2-40B4-BE49-F238E27FC236}">
                  <a16:creationId xmlns:a16="http://schemas.microsoft.com/office/drawing/2014/main" id="{0302ED71-F242-104F-9AFC-D8D33F505E6E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……………………………………………….</a:t>
              </a:r>
            </a:p>
          </p:txBody>
        </p:sp>
        <p:sp>
          <p:nvSpPr>
            <p:cNvPr id="38" name="TextBox 22">
              <a:extLst>
                <a:ext uri="{FF2B5EF4-FFF2-40B4-BE49-F238E27FC236}">
                  <a16:creationId xmlns:a16="http://schemas.microsoft.com/office/drawing/2014/main" id="{CEE80C26-994E-4A4D-870E-2B0707855749}"/>
                </a:ext>
              </a:extLst>
            </p:cNvPr>
            <p:cNvSpPr txBox="1"/>
            <p:nvPr/>
          </p:nvSpPr>
          <p:spPr>
            <a:xfrm>
              <a:off x="3017859" y="4283314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altLang="ko-KR" sz="1200" b="1" dirty="0">
                  <a:solidFill>
                    <a:schemeClr val="accent2"/>
                  </a:solidFill>
                  <a:cs typeface="Arial" pitchFamily="34" charset="0"/>
                </a:rPr>
                <a:t>……………………………..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26">
            <a:extLst>
              <a:ext uri="{FF2B5EF4-FFF2-40B4-BE49-F238E27FC236}">
                <a16:creationId xmlns:a16="http://schemas.microsoft.com/office/drawing/2014/main" id="{2D53AFC9-1211-DA45-AB91-4E9DCD525BEC}"/>
              </a:ext>
            </a:extLst>
          </p:cNvPr>
          <p:cNvGrpSpPr/>
          <p:nvPr/>
        </p:nvGrpSpPr>
        <p:grpSpPr>
          <a:xfrm>
            <a:off x="2416123" y="2343851"/>
            <a:ext cx="3426325" cy="553998"/>
            <a:chOff x="3017858" y="4283314"/>
            <a:chExt cx="1888097" cy="553998"/>
          </a:xfrm>
        </p:grpSpPr>
        <p:sp>
          <p:nvSpPr>
            <p:cNvPr id="40" name="TextBox 27">
              <a:extLst>
                <a:ext uri="{FF2B5EF4-FFF2-40B4-BE49-F238E27FC236}">
                  <a16:creationId xmlns:a16="http://schemas.microsoft.com/office/drawing/2014/main" id="{1A42623C-F973-624E-A72B-8B8EAD2DD4CE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……………………………………………………………….</a:t>
              </a:r>
            </a:p>
          </p:txBody>
        </p:sp>
        <p:sp>
          <p:nvSpPr>
            <p:cNvPr id="41" name="TextBox 28">
              <a:extLst>
                <a:ext uri="{FF2B5EF4-FFF2-40B4-BE49-F238E27FC236}">
                  <a16:creationId xmlns:a16="http://schemas.microsoft.com/office/drawing/2014/main" id="{3EC59A56-BC91-6742-AC90-0A6F360C11A8}"/>
                </a:ext>
              </a:extLst>
            </p:cNvPr>
            <p:cNvSpPr txBox="1"/>
            <p:nvPr/>
          </p:nvSpPr>
          <p:spPr>
            <a:xfrm>
              <a:off x="3017858" y="4283314"/>
              <a:ext cx="18880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……………………..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9640B913-891E-4A59-AF94-E9EF6F021309}"/>
              </a:ext>
            </a:extLst>
          </p:cNvPr>
          <p:cNvSpPr txBox="1"/>
          <p:nvPr/>
        </p:nvSpPr>
        <p:spPr>
          <a:xfrm>
            <a:off x="2834640" y="468630"/>
            <a:ext cx="760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TITRE DE DIAPOSITIVE</a:t>
            </a:r>
            <a:endParaRPr lang="fr-FR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87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D355B3-02CB-2D48-9647-318C2A0094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05F5F4-9C1B-6643-BD86-E7D43EF8F3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A3E49CE-3664-8747-ABE8-A90494FD54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93735" y="2573781"/>
            <a:ext cx="7021828" cy="941387"/>
          </a:xfrm>
        </p:spPr>
        <p:txBody>
          <a:bodyPr/>
          <a:lstStyle/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C780124-DC77-DB40-A74F-0AD1EED62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0AD6800-3232-4D46-A817-A96CAC3F5A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82A4693-7AC1-F24D-8570-E55E4DB1A8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sz="4400" b="1" dirty="0">
                <a:solidFill>
                  <a:schemeClr val="accent3"/>
                </a:solidFill>
              </a:rPr>
              <a:t>Conclusion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370060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24A0F-D74F-C447-966E-B9FA5F5B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8756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CONCLUSION ET 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4D2506-0A37-4341-8678-3445CEDB0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0710"/>
            <a:ext cx="5282306" cy="459518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BAF577-58C8-AB48-B804-47C1C76C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9B7C0BFD-B8E2-0948-A8F8-1DB219ED63D1}"/>
              </a:ext>
            </a:extLst>
          </p:cNvPr>
          <p:cNvSpPr/>
          <p:nvPr/>
        </p:nvSpPr>
        <p:spPr>
          <a:xfrm>
            <a:off x="4186214" y="1664301"/>
            <a:ext cx="1934291" cy="4562154"/>
          </a:xfrm>
          <a:custGeom>
            <a:avLst/>
            <a:gdLst/>
            <a:ahLst/>
            <a:cxnLst/>
            <a:rect l="l" t="t" r="r" b="b"/>
            <a:pathLst>
              <a:path w="1574056" h="3712516">
                <a:moveTo>
                  <a:pt x="1185390" y="3439800"/>
                </a:moveTo>
                <a:lnTo>
                  <a:pt x="1574056" y="3439800"/>
                </a:lnTo>
                <a:lnTo>
                  <a:pt x="1574056" y="3711512"/>
                </a:lnTo>
                <a:cubicBezTo>
                  <a:pt x="1569524" y="3712486"/>
                  <a:pt x="1564959" y="3712516"/>
                  <a:pt x="1560375" y="3712516"/>
                </a:cubicBezTo>
                <a:cubicBezTo>
                  <a:pt x="1353277" y="3712516"/>
                  <a:pt x="1185390" y="3651466"/>
                  <a:pt x="1185390" y="3576158"/>
                </a:cubicBezTo>
                <a:close/>
                <a:moveTo>
                  <a:pt x="1187034" y="3209086"/>
                </a:moveTo>
                <a:lnTo>
                  <a:pt x="1574056" y="3209086"/>
                </a:lnTo>
                <a:lnTo>
                  <a:pt x="1574056" y="3379553"/>
                </a:lnTo>
                <a:lnTo>
                  <a:pt x="1187034" y="3379553"/>
                </a:lnTo>
                <a:cubicBezTo>
                  <a:pt x="1148472" y="3379553"/>
                  <a:pt x="1117211" y="3348291"/>
                  <a:pt x="1117211" y="3309730"/>
                </a:cubicBezTo>
                <a:lnTo>
                  <a:pt x="1117211" y="3278908"/>
                </a:lnTo>
                <a:cubicBezTo>
                  <a:pt x="1117211" y="3240347"/>
                  <a:pt x="1148472" y="3209086"/>
                  <a:pt x="1187034" y="3209086"/>
                </a:cubicBezTo>
                <a:close/>
                <a:moveTo>
                  <a:pt x="1152944" y="2978372"/>
                </a:moveTo>
                <a:lnTo>
                  <a:pt x="1574056" y="2978372"/>
                </a:lnTo>
                <a:lnTo>
                  <a:pt x="1574056" y="3148838"/>
                </a:lnTo>
                <a:lnTo>
                  <a:pt x="1152944" y="3148838"/>
                </a:lnTo>
                <a:cubicBezTo>
                  <a:pt x="1114382" y="3148838"/>
                  <a:pt x="1083121" y="3117577"/>
                  <a:pt x="1083121" y="3079015"/>
                </a:cubicBezTo>
                <a:lnTo>
                  <a:pt x="1083121" y="3048195"/>
                </a:lnTo>
                <a:cubicBezTo>
                  <a:pt x="1083121" y="3009633"/>
                  <a:pt x="1114382" y="2978372"/>
                  <a:pt x="1152944" y="2978372"/>
                </a:cubicBezTo>
                <a:close/>
                <a:moveTo>
                  <a:pt x="1118855" y="2747657"/>
                </a:moveTo>
                <a:lnTo>
                  <a:pt x="1574056" y="2747657"/>
                </a:lnTo>
                <a:lnTo>
                  <a:pt x="1574056" y="2918124"/>
                </a:lnTo>
                <a:lnTo>
                  <a:pt x="1118855" y="2918124"/>
                </a:lnTo>
                <a:cubicBezTo>
                  <a:pt x="1080292" y="2918124"/>
                  <a:pt x="1049031" y="2886862"/>
                  <a:pt x="1049031" y="2848301"/>
                </a:cubicBezTo>
                <a:lnTo>
                  <a:pt x="1049031" y="2817480"/>
                </a:lnTo>
                <a:cubicBezTo>
                  <a:pt x="1049031" y="2778918"/>
                  <a:pt x="1080292" y="2747657"/>
                  <a:pt x="1118855" y="2747657"/>
                </a:cubicBezTo>
                <a:close/>
                <a:moveTo>
                  <a:pt x="0" y="1124141"/>
                </a:moveTo>
                <a:lnTo>
                  <a:pt x="338831" y="1171577"/>
                </a:lnTo>
                <a:lnTo>
                  <a:pt x="338831" y="1313886"/>
                </a:lnTo>
                <a:lnTo>
                  <a:pt x="0" y="1361322"/>
                </a:lnTo>
                <a:close/>
                <a:moveTo>
                  <a:pt x="1554171" y="440480"/>
                </a:moveTo>
                <a:lnTo>
                  <a:pt x="1556079" y="440627"/>
                </a:lnTo>
                <a:lnTo>
                  <a:pt x="1557986" y="440480"/>
                </a:lnTo>
                <a:lnTo>
                  <a:pt x="1574056" y="441292"/>
                </a:lnTo>
                <a:lnTo>
                  <a:pt x="1574056" y="647276"/>
                </a:lnTo>
                <a:cubicBezTo>
                  <a:pt x="1568831" y="646524"/>
                  <a:pt x="1563581" y="646469"/>
                  <a:pt x="1558320" y="646463"/>
                </a:cubicBezTo>
                <a:lnTo>
                  <a:pt x="1558320" y="646669"/>
                </a:lnTo>
                <a:lnTo>
                  <a:pt x="1556079" y="646496"/>
                </a:lnTo>
                <a:lnTo>
                  <a:pt x="1553836" y="646669"/>
                </a:lnTo>
                <a:lnTo>
                  <a:pt x="1553836" y="646463"/>
                </a:lnTo>
                <a:cubicBezTo>
                  <a:pt x="1096029" y="647001"/>
                  <a:pt x="725086" y="1018309"/>
                  <a:pt x="725086" y="1476254"/>
                </a:cubicBezTo>
                <a:cubicBezTo>
                  <a:pt x="725086" y="1786265"/>
                  <a:pt x="946342" y="2092231"/>
                  <a:pt x="1120548" y="2232013"/>
                </a:cubicBezTo>
                <a:cubicBezTo>
                  <a:pt x="1199979" y="2323913"/>
                  <a:pt x="1193682" y="2325796"/>
                  <a:pt x="1225960" y="2443415"/>
                </a:cubicBezTo>
                <a:cubicBezTo>
                  <a:pt x="1238820" y="2525888"/>
                  <a:pt x="1212768" y="2534131"/>
                  <a:pt x="1286669" y="2538418"/>
                </a:cubicBezTo>
                <a:lnTo>
                  <a:pt x="1340476" y="2537986"/>
                </a:lnTo>
                <a:lnTo>
                  <a:pt x="1159452" y="1395052"/>
                </a:lnTo>
                <a:cubicBezTo>
                  <a:pt x="1153113" y="1355030"/>
                  <a:pt x="1180418" y="1317448"/>
                  <a:pt x="1220440" y="1311109"/>
                </a:cubicBezTo>
                <a:lnTo>
                  <a:pt x="1222992" y="1310706"/>
                </a:lnTo>
                <a:cubicBezTo>
                  <a:pt x="1259366" y="1304944"/>
                  <a:pt x="1293725" y="1326975"/>
                  <a:pt x="1303139" y="1361495"/>
                </a:cubicBezTo>
                <a:cubicBezTo>
                  <a:pt x="1322616" y="1325549"/>
                  <a:pt x="1359221" y="1302638"/>
                  <a:pt x="1400784" y="1302638"/>
                </a:cubicBezTo>
                <a:cubicBezTo>
                  <a:pt x="1432374" y="1302638"/>
                  <a:pt x="1461099" y="1315874"/>
                  <a:pt x="1481946" y="1337999"/>
                </a:cubicBezTo>
                <a:cubicBezTo>
                  <a:pt x="1502792" y="1315874"/>
                  <a:pt x="1531518" y="1302638"/>
                  <a:pt x="1563108" y="1302638"/>
                </a:cubicBezTo>
                <a:lnTo>
                  <a:pt x="1574056" y="1304941"/>
                </a:lnTo>
                <a:lnTo>
                  <a:pt x="1574056" y="1558277"/>
                </a:lnTo>
                <a:cubicBezTo>
                  <a:pt x="1570569" y="1560394"/>
                  <a:pt x="1566859" y="1560580"/>
                  <a:pt x="1563108" y="1560580"/>
                </a:cubicBezTo>
                <a:cubicBezTo>
                  <a:pt x="1531518" y="1560580"/>
                  <a:pt x="1502792" y="1547345"/>
                  <a:pt x="1481946" y="1525219"/>
                </a:cubicBezTo>
                <a:cubicBezTo>
                  <a:pt x="1461099" y="1547345"/>
                  <a:pt x="1432374" y="1560580"/>
                  <a:pt x="1400784" y="1560580"/>
                </a:cubicBezTo>
                <a:cubicBezTo>
                  <a:pt x="1374899" y="1560580"/>
                  <a:pt x="1350936" y="1551693"/>
                  <a:pt x="1332765" y="1534787"/>
                </a:cubicBezTo>
                <a:lnTo>
                  <a:pt x="1491465" y="2536775"/>
                </a:lnTo>
                <a:lnTo>
                  <a:pt x="1553836" y="2536274"/>
                </a:lnTo>
                <a:lnTo>
                  <a:pt x="1553836" y="2536239"/>
                </a:lnTo>
                <a:lnTo>
                  <a:pt x="1556079" y="2536257"/>
                </a:lnTo>
                <a:lnTo>
                  <a:pt x="1558320" y="2536239"/>
                </a:lnTo>
                <a:lnTo>
                  <a:pt x="1558320" y="2536274"/>
                </a:lnTo>
                <a:lnTo>
                  <a:pt x="1574056" y="2536401"/>
                </a:lnTo>
                <a:lnTo>
                  <a:pt x="1574056" y="2685528"/>
                </a:lnTo>
                <a:lnTo>
                  <a:pt x="1556079" y="2685463"/>
                </a:lnTo>
                <a:lnTo>
                  <a:pt x="1201719" y="2686732"/>
                </a:lnTo>
                <a:cubicBezTo>
                  <a:pt x="1138954" y="2686732"/>
                  <a:pt x="1107192" y="2663167"/>
                  <a:pt x="1071683" y="2589474"/>
                </a:cubicBezTo>
                <a:cubicBezTo>
                  <a:pt x="1058025" y="2494014"/>
                  <a:pt x="1086076" y="2455536"/>
                  <a:pt x="1022516" y="2382309"/>
                </a:cubicBezTo>
                <a:cubicBezTo>
                  <a:pt x="809168" y="2211227"/>
                  <a:pt x="538010" y="1836414"/>
                  <a:pt x="538010" y="1456641"/>
                </a:cubicBezTo>
                <a:cubicBezTo>
                  <a:pt x="538010" y="895431"/>
                  <a:pt x="992961" y="440480"/>
                  <a:pt x="1554171" y="440480"/>
                </a:cubicBezTo>
                <a:close/>
                <a:moveTo>
                  <a:pt x="624942" y="234472"/>
                </a:moveTo>
                <a:lnTo>
                  <a:pt x="806400" y="524523"/>
                </a:lnTo>
                <a:lnTo>
                  <a:pt x="697385" y="615998"/>
                </a:lnTo>
                <a:lnTo>
                  <a:pt x="443250" y="386929"/>
                </a:lnTo>
                <a:close/>
                <a:moveTo>
                  <a:pt x="1437487" y="0"/>
                </a:moveTo>
                <a:lnTo>
                  <a:pt x="1574056" y="0"/>
                </a:lnTo>
                <a:lnTo>
                  <a:pt x="1574056" y="338831"/>
                </a:lnTo>
                <a:lnTo>
                  <a:pt x="1484923" y="338831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6" name="Oval 1">
            <a:extLst>
              <a:ext uri="{FF2B5EF4-FFF2-40B4-BE49-F238E27FC236}">
                <a16:creationId xmlns:a16="http://schemas.microsoft.com/office/drawing/2014/main" id="{C48E6D22-55A2-ED48-83D2-3B84C62B3AB9}"/>
              </a:ext>
            </a:extLst>
          </p:cNvPr>
          <p:cNvSpPr/>
          <p:nvPr/>
        </p:nvSpPr>
        <p:spPr>
          <a:xfrm>
            <a:off x="6098775" y="1664856"/>
            <a:ext cx="1831423" cy="4561043"/>
          </a:xfrm>
          <a:custGeom>
            <a:avLst/>
            <a:gdLst/>
            <a:ahLst/>
            <a:cxnLst/>
            <a:rect l="l" t="t" r="r" b="b"/>
            <a:pathLst>
              <a:path w="1490346" h="3711612">
                <a:moveTo>
                  <a:pt x="0" y="3439800"/>
                </a:moveTo>
                <a:lnTo>
                  <a:pt x="362666" y="3439800"/>
                </a:lnTo>
                <a:lnTo>
                  <a:pt x="362666" y="3576158"/>
                </a:lnTo>
                <a:cubicBezTo>
                  <a:pt x="362666" y="3649966"/>
                  <a:pt x="201402" y="3710078"/>
                  <a:pt x="0" y="3711612"/>
                </a:cubicBezTo>
                <a:close/>
                <a:moveTo>
                  <a:pt x="0" y="3209086"/>
                </a:moveTo>
                <a:lnTo>
                  <a:pt x="361023" y="3209086"/>
                </a:lnTo>
                <a:cubicBezTo>
                  <a:pt x="399584" y="3209086"/>
                  <a:pt x="430845" y="3240347"/>
                  <a:pt x="430845" y="3278908"/>
                </a:cubicBezTo>
                <a:lnTo>
                  <a:pt x="430845" y="3309730"/>
                </a:lnTo>
                <a:cubicBezTo>
                  <a:pt x="430845" y="3348291"/>
                  <a:pt x="399584" y="3379553"/>
                  <a:pt x="361023" y="3379553"/>
                </a:cubicBezTo>
                <a:lnTo>
                  <a:pt x="0" y="3379553"/>
                </a:lnTo>
                <a:close/>
                <a:moveTo>
                  <a:pt x="0" y="2978372"/>
                </a:moveTo>
                <a:lnTo>
                  <a:pt x="395111" y="2978372"/>
                </a:lnTo>
                <a:cubicBezTo>
                  <a:pt x="433674" y="2978372"/>
                  <a:pt x="464935" y="3009633"/>
                  <a:pt x="464935" y="3048195"/>
                </a:cubicBezTo>
                <a:lnTo>
                  <a:pt x="464935" y="3079015"/>
                </a:lnTo>
                <a:cubicBezTo>
                  <a:pt x="464935" y="3117577"/>
                  <a:pt x="433674" y="3148838"/>
                  <a:pt x="395111" y="3148838"/>
                </a:cubicBezTo>
                <a:lnTo>
                  <a:pt x="0" y="3148838"/>
                </a:lnTo>
                <a:close/>
                <a:moveTo>
                  <a:pt x="0" y="2747657"/>
                </a:moveTo>
                <a:lnTo>
                  <a:pt x="429201" y="2747657"/>
                </a:lnTo>
                <a:cubicBezTo>
                  <a:pt x="467763" y="2747657"/>
                  <a:pt x="499024" y="2778918"/>
                  <a:pt x="499024" y="2817480"/>
                </a:cubicBezTo>
                <a:lnTo>
                  <a:pt x="499024" y="2848301"/>
                </a:lnTo>
                <a:cubicBezTo>
                  <a:pt x="499024" y="2886862"/>
                  <a:pt x="467763" y="2918124"/>
                  <a:pt x="429201" y="2918124"/>
                </a:cubicBezTo>
                <a:lnTo>
                  <a:pt x="0" y="2918124"/>
                </a:lnTo>
                <a:close/>
                <a:moveTo>
                  <a:pt x="1490346" y="1124141"/>
                </a:moveTo>
                <a:lnTo>
                  <a:pt x="1490346" y="1361322"/>
                </a:lnTo>
                <a:lnTo>
                  <a:pt x="1151515" y="1313886"/>
                </a:lnTo>
                <a:lnTo>
                  <a:pt x="1151515" y="1171577"/>
                </a:lnTo>
                <a:close/>
                <a:moveTo>
                  <a:pt x="0" y="441223"/>
                </a:moveTo>
                <a:cubicBezTo>
                  <a:pt x="554434" y="448456"/>
                  <a:pt x="1001452" y="900345"/>
                  <a:pt x="1001452" y="1456641"/>
                </a:cubicBezTo>
                <a:cubicBezTo>
                  <a:pt x="1001452" y="1836414"/>
                  <a:pt x="730294" y="2211227"/>
                  <a:pt x="516947" y="2382309"/>
                </a:cubicBezTo>
                <a:cubicBezTo>
                  <a:pt x="453387" y="2455536"/>
                  <a:pt x="481437" y="2494014"/>
                  <a:pt x="467779" y="2589474"/>
                </a:cubicBezTo>
                <a:cubicBezTo>
                  <a:pt x="432270" y="2663167"/>
                  <a:pt x="400510" y="2686732"/>
                  <a:pt x="337743" y="2686732"/>
                </a:cubicBezTo>
                <a:lnTo>
                  <a:pt x="0" y="2685523"/>
                </a:lnTo>
                <a:lnTo>
                  <a:pt x="0" y="2536390"/>
                </a:lnTo>
                <a:lnTo>
                  <a:pt x="47259" y="2536769"/>
                </a:lnTo>
                <a:lnTo>
                  <a:pt x="204029" y="1546960"/>
                </a:lnTo>
                <a:cubicBezTo>
                  <a:pt x="188844" y="1556019"/>
                  <a:pt x="171284" y="1560580"/>
                  <a:pt x="152738" y="1560580"/>
                </a:cubicBezTo>
                <a:cubicBezTo>
                  <a:pt x="121147" y="1560580"/>
                  <a:pt x="92422" y="1547345"/>
                  <a:pt x="71576" y="1525219"/>
                </a:cubicBezTo>
                <a:cubicBezTo>
                  <a:pt x="52889" y="1545052"/>
                  <a:pt x="27874" y="1557741"/>
                  <a:pt x="0" y="1558564"/>
                </a:cubicBezTo>
                <a:lnTo>
                  <a:pt x="0" y="1304654"/>
                </a:lnTo>
                <a:cubicBezTo>
                  <a:pt x="27874" y="1305477"/>
                  <a:pt x="52890" y="1318167"/>
                  <a:pt x="71576" y="1337999"/>
                </a:cubicBezTo>
                <a:cubicBezTo>
                  <a:pt x="92422" y="1315874"/>
                  <a:pt x="121147" y="1302638"/>
                  <a:pt x="152738" y="1302638"/>
                </a:cubicBezTo>
                <a:cubicBezTo>
                  <a:pt x="187837" y="1302638"/>
                  <a:pt x="219402" y="1318978"/>
                  <a:pt x="240484" y="1345647"/>
                </a:cubicBezTo>
                <a:cubicBezTo>
                  <a:pt x="253632" y="1317624"/>
                  <a:pt x="284261" y="1300934"/>
                  <a:pt x="316470" y="1306036"/>
                </a:cubicBezTo>
                <a:lnTo>
                  <a:pt x="319022" y="1306440"/>
                </a:lnTo>
                <a:cubicBezTo>
                  <a:pt x="359044" y="1312779"/>
                  <a:pt x="386348" y="1350361"/>
                  <a:pt x="380010" y="1390382"/>
                </a:cubicBezTo>
                <a:lnTo>
                  <a:pt x="198248" y="2537980"/>
                </a:lnTo>
                <a:lnTo>
                  <a:pt x="252793" y="2538418"/>
                </a:lnTo>
                <a:cubicBezTo>
                  <a:pt x="326693" y="2534131"/>
                  <a:pt x="300643" y="2525888"/>
                  <a:pt x="313502" y="2443415"/>
                </a:cubicBezTo>
                <a:cubicBezTo>
                  <a:pt x="345780" y="2325796"/>
                  <a:pt x="339483" y="2323913"/>
                  <a:pt x="418914" y="2232013"/>
                </a:cubicBezTo>
                <a:cubicBezTo>
                  <a:pt x="593120" y="2092231"/>
                  <a:pt x="814376" y="1786265"/>
                  <a:pt x="814376" y="1476254"/>
                </a:cubicBezTo>
                <a:cubicBezTo>
                  <a:pt x="814376" y="1023115"/>
                  <a:pt x="451179" y="654804"/>
                  <a:pt x="0" y="647205"/>
                </a:cubicBezTo>
                <a:close/>
                <a:moveTo>
                  <a:pt x="848581" y="234472"/>
                </a:moveTo>
                <a:lnTo>
                  <a:pt x="1030273" y="386929"/>
                </a:lnTo>
                <a:lnTo>
                  <a:pt x="776138" y="615998"/>
                </a:lnTo>
                <a:lnTo>
                  <a:pt x="667123" y="524523"/>
                </a:lnTo>
                <a:close/>
                <a:moveTo>
                  <a:pt x="0" y="0"/>
                </a:moveTo>
                <a:lnTo>
                  <a:pt x="101974" y="0"/>
                </a:lnTo>
                <a:lnTo>
                  <a:pt x="54538" y="338831"/>
                </a:lnTo>
                <a:lnTo>
                  <a:pt x="0" y="338831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9616F1-339D-4748-ACD4-B95115FDFECB}"/>
              </a:ext>
            </a:extLst>
          </p:cNvPr>
          <p:cNvSpPr txBox="1"/>
          <p:nvPr/>
        </p:nvSpPr>
        <p:spPr>
          <a:xfrm>
            <a:off x="7779263" y="1690688"/>
            <a:ext cx="4126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………………………….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2DA128C-EBAB-C341-8558-8B7AAED5286E}"/>
              </a:ext>
            </a:extLst>
          </p:cNvPr>
          <p:cNvSpPr txBox="1"/>
          <p:nvPr/>
        </p:nvSpPr>
        <p:spPr>
          <a:xfrm>
            <a:off x="8065008" y="3016251"/>
            <a:ext cx="4126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………………………….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516AECE-4EE1-0F46-ACE1-8881EE977940}"/>
              </a:ext>
            </a:extLst>
          </p:cNvPr>
          <p:cNvSpPr txBox="1"/>
          <p:nvPr/>
        </p:nvSpPr>
        <p:spPr>
          <a:xfrm>
            <a:off x="7226808" y="4428649"/>
            <a:ext cx="4126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………………………….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677900A-4DB7-D542-BB29-BF2764172934}"/>
              </a:ext>
            </a:extLst>
          </p:cNvPr>
          <p:cNvSpPr txBox="1"/>
          <p:nvPr/>
        </p:nvSpPr>
        <p:spPr>
          <a:xfrm>
            <a:off x="1104034" y="1539613"/>
            <a:ext cx="3320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/>
              <a:t>………………………….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056452-1791-9D40-84CC-A92F186E1C2D}"/>
              </a:ext>
            </a:extLst>
          </p:cNvPr>
          <p:cNvSpPr txBox="1"/>
          <p:nvPr/>
        </p:nvSpPr>
        <p:spPr>
          <a:xfrm>
            <a:off x="716154" y="2898767"/>
            <a:ext cx="3320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/>
              <a:t>………………………….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1A4281-1370-A241-B1F5-777F64C79D4B}"/>
              </a:ext>
            </a:extLst>
          </p:cNvPr>
          <p:cNvSpPr txBox="1"/>
          <p:nvPr/>
        </p:nvSpPr>
        <p:spPr>
          <a:xfrm>
            <a:off x="1119283" y="4427101"/>
            <a:ext cx="3320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/>
              <a:t>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283683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41C035-53EC-1D48-9EBD-B05BB757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CordiaUPC" panose="020B0502040204020203" pitchFamily="34" charset="-34"/>
              </a:rPr>
              <a:t>MERCI POUR VOTRE ATTENTION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1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515C46A-A8CC-2B45-A09C-1659BFF6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9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Conseils pour une meilleure présentation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E8249E-83C4-B449-A6A1-03A96D738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67" y="3668329"/>
            <a:ext cx="8267700" cy="6815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r-FR" sz="2200" dirty="0">
                <a:solidFill>
                  <a:schemeClr val="accent3"/>
                </a:solidFill>
              </a:rPr>
              <a:t>Vérifier la netteté des images et des diagrammes </a:t>
            </a:r>
          </a:p>
          <a:p>
            <a:pPr marL="0" indent="0" algn="r">
              <a:buNone/>
            </a:pPr>
            <a:endParaRPr lang="fr-FR" sz="2200" dirty="0">
              <a:solidFill>
                <a:schemeClr val="accent3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69308EA5-7AFE-3043-8FD7-DA611ADBC79D}"/>
              </a:ext>
            </a:extLst>
          </p:cNvPr>
          <p:cNvGrpSpPr/>
          <p:nvPr/>
        </p:nvGrpSpPr>
        <p:grpSpPr>
          <a:xfrm>
            <a:off x="8610600" y="1250950"/>
            <a:ext cx="2921788" cy="4786346"/>
            <a:chOff x="5914010" y="1785926"/>
            <a:chExt cx="2921788" cy="4786346"/>
          </a:xfrm>
        </p:grpSpPr>
        <p:grpSp>
          <p:nvGrpSpPr>
            <p:cNvPr id="12" name="Group 2">
              <a:extLst>
                <a:ext uri="{FF2B5EF4-FFF2-40B4-BE49-F238E27FC236}">
                  <a16:creationId xmlns:a16="http://schemas.microsoft.com/office/drawing/2014/main" id="{884277F0-B4CA-4149-96D3-07D6F9505E68}"/>
                </a:ext>
              </a:extLst>
            </p:cNvPr>
            <p:cNvGrpSpPr/>
            <p:nvPr/>
          </p:nvGrpSpPr>
          <p:grpSpPr>
            <a:xfrm>
              <a:off x="6143636" y="1785926"/>
              <a:ext cx="2692162" cy="4786346"/>
              <a:chOff x="5432494" y="626785"/>
              <a:chExt cx="3241222" cy="5576590"/>
            </a:xfrm>
          </p:grpSpPr>
          <p:sp>
            <p:nvSpPr>
              <p:cNvPr id="13" name="Block Arc 3">
                <a:extLst>
                  <a:ext uri="{FF2B5EF4-FFF2-40B4-BE49-F238E27FC236}">
                    <a16:creationId xmlns:a16="http://schemas.microsoft.com/office/drawing/2014/main" id="{F353B7DF-5BB3-EE45-AB79-F43EE34D3C2B}"/>
                  </a:ext>
                </a:extLst>
              </p:cNvPr>
              <p:cNvSpPr/>
              <p:nvPr/>
            </p:nvSpPr>
            <p:spPr>
              <a:xfrm rot="5400000">
                <a:off x="5432494" y="2432627"/>
                <a:ext cx="3002400" cy="3002400"/>
              </a:xfrm>
              <a:prstGeom prst="blockArc">
                <a:avLst>
                  <a:gd name="adj1" fmla="val 10735117"/>
                  <a:gd name="adj2" fmla="val 16074287"/>
                  <a:gd name="adj3" fmla="val 25807"/>
                </a:avLst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7B7747-3D1E-7F4B-A530-C4DB73783A01}"/>
                  </a:ext>
                </a:extLst>
              </p:cNvPr>
              <p:cNvSpPr/>
              <p:nvPr/>
            </p:nvSpPr>
            <p:spPr>
              <a:xfrm>
                <a:off x="7660182" y="3855008"/>
                <a:ext cx="781200" cy="2348367"/>
              </a:xfrm>
              <a:prstGeom prst="rect">
                <a:avLst/>
              </a:prstGeom>
              <a:gradFill flip="none" rotWithShape="1">
                <a:gsLst>
                  <a:gs pos="37500">
                    <a:schemeClr val="accent2"/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Block Arc 3">
                <a:extLst>
                  <a:ext uri="{FF2B5EF4-FFF2-40B4-BE49-F238E27FC236}">
                    <a16:creationId xmlns:a16="http://schemas.microsoft.com/office/drawing/2014/main" id="{432BD406-AEF2-AE41-91B7-83C37AD3152F}"/>
                  </a:ext>
                </a:extLst>
              </p:cNvPr>
              <p:cNvSpPr/>
              <p:nvPr/>
            </p:nvSpPr>
            <p:spPr>
              <a:xfrm rot="10800000">
                <a:off x="6568167" y="626785"/>
                <a:ext cx="2105549" cy="4800940"/>
              </a:xfrm>
              <a:custGeom>
                <a:avLst/>
                <a:gdLst/>
                <a:ahLst/>
                <a:cxnLst/>
                <a:rect l="l" t="t" r="r" b="b"/>
                <a:pathLst>
                  <a:path w="2105549" h="4800940">
                    <a:moveTo>
                      <a:pt x="1010388" y="1501213"/>
                    </a:moveTo>
                    <a:lnTo>
                      <a:pt x="232767" y="1501213"/>
                    </a:lnTo>
                    <a:cubicBezTo>
                      <a:pt x="232767" y="1037585"/>
                      <a:pt x="446990" y="599968"/>
                      <a:pt x="813157" y="315587"/>
                    </a:cubicBezTo>
                    <a:cubicBezTo>
                      <a:pt x="1179324" y="31205"/>
                      <a:pt x="1656348" y="-68031"/>
                      <a:pt x="2105549" y="46728"/>
                    </a:cubicBezTo>
                    <a:lnTo>
                      <a:pt x="1913069" y="800151"/>
                    </a:lnTo>
                    <a:cubicBezTo>
                      <a:pt x="1696554" y="744837"/>
                      <a:pt x="1466629" y="792669"/>
                      <a:pt x="1290136" y="929741"/>
                    </a:cubicBezTo>
                    <a:cubicBezTo>
                      <a:pt x="1113644" y="1066813"/>
                      <a:pt x="1010388" y="1277744"/>
                      <a:pt x="1010388" y="1501213"/>
                    </a:cubicBezTo>
                    <a:close/>
                    <a:moveTo>
                      <a:pt x="1013533" y="3726917"/>
                    </a:moveTo>
                    <a:lnTo>
                      <a:pt x="232333" y="3726917"/>
                    </a:lnTo>
                    <a:lnTo>
                      <a:pt x="232333" y="1501328"/>
                    </a:lnTo>
                    <a:lnTo>
                      <a:pt x="1013533" y="1501328"/>
                    </a:lnTo>
                    <a:close/>
                    <a:moveTo>
                      <a:pt x="622933" y="4800940"/>
                    </a:moveTo>
                    <a:lnTo>
                      <a:pt x="0" y="3726918"/>
                    </a:lnTo>
                    <a:lnTo>
                      <a:pt x="1245866" y="372691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Block Arc 6">
                <a:extLst>
                  <a:ext uri="{FF2B5EF4-FFF2-40B4-BE49-F238E27FC236}">
                    <a16:creationId xmlns:a16="http://schemas.microsoft.com/office/drawing/2014/main" id="{1ADA19FF-E474-0945-B040-21630EED098D}"/>
                  </a:ext>
                </a:extLst>
              </p:cNvPr>
              <p:cNvSpPr/>
              <p:nvPr/>
            </p:nvSpPr>
            <p:spPr>
              <a:xfrm rot="17100000">
                <a:off x="5432494" y="2432625"/>
                <a:ext cx="3002400" cy="3002400"/>
              </a:xfrm>
              <a:prstGeom prst="blockArc">
                <a:avLst>
                  <a:gd name="adj1" fmla="val 10815410"/>
                  <a:gd name="adj2" fmla="val 13831376"/>
                  <a:gd name="adj3" fmla="val 26044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200"/>
              </a:p>
            </p:txBody>
          </p:sp>
          <p:sp>
            <p:nvSpPr>
              <p:cNvPr id="17" name="Block Arc 7">
                <a:extLst>
                  <a:ext uri="{FF2B5EF4-FFF2-40B4-BE49-F238E27FC236}">
                    <a16:creationId xmlns:a16="http://schemas.microsoft.com/office/drawing/2014/main" id="{5B24667B-41A1-8841-A406-E44F09F5A24B}"/>
                  </a:ext>
                </a:extLst>
              </p:cNvPr>
              <p:cNvSpPr/>
              <p:nvPr/>
            </p:nvSpPr>
            <p:spPr>
              <a:xfrm rot="20219398">
                <a:off x="5432494" y="2432625"/>
                <a:ext cx="3002400" cy="3002400"/>
              </a:xfrm>
              <a:prstGeom prst="blockArc">
                <a:avLst>
                  <a:gd name="adj1" fmla="val 10804147"/>
                  <a:gd name="adj2" fmla="val 14189823"/>
                  <a:gd name="adj3" fmla="val 26226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200"/>
              </a:p>
            </p:txBody>
          </p:sp>
          <p:sp>
            <p:nvSpPr>
              <p:cNvPr id="18" name="Block Arc 8">
                <a:extLst>
                  <a:ext uri="{FF2B5EF4-FFF2-40B4-BE49-F238E27FC236}">
                    <a16:creationId xmlns:a16="http://schemas.microsoft.com/office/drawing/2014/main" id="{FBAB4287-4D06-794A-B748-5BBF5E405D6B}"/>
                  </a:ext>
                </a:extLst>
              </p:cNvPr>
              <p:cNvSpPr/>
              <p:nvPr/>
            </p:nvSpPr>
            <p:spPr>
              <a:xfrm rot="2161546">
                <a:off x="5434375" y="2432626"/>
                <a:ext cx="3002400" cy="3002400"/>
              </a:xfrm>
              <a:prstGeom prst="blockArc">
                <a:avLst>
                  <a:gd name="adj1" fmla="val 10735117"/>
                  <a:gd name="adj2" fmla="val 13869755"/>
                  <a:gd name="adj3" fmla="val 25921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716EBC7B-444B-6B45-BD7F-E813B29D7D1C}"/>
                </a:ext>
              </a:extLst>
            </p:cNvPr>
            <p:cNvSpPr txBox="1"/>
            <p:nvPr/>
          </p:nvSpPr>
          <p:spPr>
            <a:xfrm>
              <a:off x="7000892" y="5344555"/>
              <a:ext cx="10154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25">
              <a:extLst>
                <a:ext uri="{FF2B5EF4-FFF2-40B4-BE49-F238E27FC236}">
                  <a16:creationId xmlns:a16="http://schemas.microsoft.com/office/drawing/2014/main" id="{3959C850-8257-8D49-803D-CC91110FC61A}"/>
                </a:ext>
              </a:extLst>
            </p:cNvPr>
            <p:cNvSpPr txBox="1"/>
            <p:nvPr/>
          </p:nvSpPr>
          <p:spPr>
            <a:xfrm>
              <a:off x="6357950" y="5072074"/>
              <a:ext cx="10154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5">
              <a:extLst>
                <a:ext uri="{FF2B5EF4-FFF2-40B4-BE49-F238E27FC236}">
                  <a16:creationId xmlns:a16="http://schemas.microsoft.com/office/drawing/2014/main" id="{20F51690-81D8-044F-8499-5897AEC8D8DF}"/>
                </a:ext>
              </a:extLst>
            </p:cNvPr>
            <p:cNvSpPr txBox="1"/>
            <p:nvPr/>
          </p:nvSpPr>
          <p:spPr>
            <a:xfrm>
              <a:off x="5914010" y="4286256"/>
              <a:ext cx="10154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9DDCBEAA-14CC-9E45-8908-CF29A10395D7}"/>
                </a:ext>
              </a:extLst>
            </p:cNvPr>
            <p:cNvSpPr txBox="1"/>
            <p:nvPr/>
          </p:nvSpPr>
          <p:spPr>
            <a:xfrm>
              <a:off x="6357950" y="3553588"/>
              <a:ext cx="10154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5">
              <a:extLst>
                <a:ext uri="{FF2B5EF4-FFF2-40B4-BE49-F238E27FC236}">
                  <a16:creationId xmlns:a16="http://schemas.microsoft.com/office/drawing/2014/main" id="{CCAFF3B3-E41F-C245-A961-8ABF666BDC9C}"/>
                </a:ext>
              </a:extLst>
            </p:cNvPr>
            <p:cNvSpPr txBox="1"/>
            <p:nvPr/>
          </p:nvSpPr>
          <p:spPr>
            <a:xfrm>
              <a:off x="7128456" y="3429000"/>
              <a:ext cx="10154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7" name="Espace réservé du contenu 5">
            <a:extLst>
              <a:ext uri="{FF2B5EF4-FFF2-40B4-BE49-F238E27FC236}">
                <a16:creationId xmlns:a16="http://schemas.microsoft.com/office/drawing/2014/main" id="{8C75CBD2-AB32-E547-916A-D357D35E29FB}"/>
              </a:ext>
            </a:extLst>
          </p:cNvPr>
          <p:cNvSpPr txBox="1">
            <a:spLocks/>
          </p:cNvSpPr>
          <p:nvPr/>
        </p:nvSpPr>
        <p:spPr>
          <a:xfrm>
            <a:off x="2360017" y="5146973"/>
            <a:ext cx="6982976" cy="710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200" dirty="0">
                <a:solidFill>
                  <a:schemeClr val="accent1"/>
                </a:solidFill>
              </a:rPr>
              <a:t>Ne pas oublier de numéroter les diapos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A11E0BD3-47C6-CB44-80C0-920C5831819B}"/>
              </a:ext>
            </a:extLst>
          </p:cNvPr>
          <p:cNvSpPr txBox="1">
            <a:spLocks/>
          </p:cNvSpPr>
          <p:nvPr/>
        </p:nvSpPr>
        <p:spPr>
          <a:xfrm>
            <a:off x="2106068" y="4385599"/>
            <a:ext cx="6734158" cy="718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200" dirty="0">
                <a:solidFill>
                  <a:schemeClr val="accent2"/>
                </a:solidFill>
              </a:rPr>
              <a:t>Ne pas utiliser plus que 2 ou 3 animations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5A9737E6-AEF4-824B-8FEE-2B54F63BDBF1}"/>
              </a:ext>
            </a:extLst>
          </p:cNvPr>
          <p:cNvSpPr txBox="1">
            <a:spLocks/>
          </p:cNvSpPr>
          <p:nvPr/>
        </p:nvSpPr>
        <p:spPr>
          <a:xfrm>
            <a:off x="1293096" y="2260537"/>
            <a:ext cx="9166375" cy="759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200" dirty="0">
                <a:solidFill>
                  <a:schemeClr val="accent1"/>
                </a:solidFill>
              </a:rPr>
              <a:t>Eviter les paragraphes = 5 lignes/diapo (1 image =1000 mots) </a:t>
            </a:r>
          </a:p>
          <a:p>
            <a:endParaRPr lang="fr-FR" sz="2200" dirty="0">
              <a:solidFill>
                <a:schemeClr val="accent1"/>
              </a:solidFill>
            </a:endParaRPr>
          </a:p>
        </p:txBody>
      </p:sp>
      <p:sp>
        <p:nvSpPr>
          <p:cNvPr id="30" name="Espace réservé du contenu 5">
            <a:extLst>
              <a:ext uri="{FF2B5EF4-FFF2-40B4-BE49-F238E27FC236}">
                <a16:creationId xmlns:a16="http://schemas.microsoft.com/office/drawing/2014/main" id="{5568EE82-13EF-E541-8A88-CA2CA48938D6}"/>
              </a:ext>
            </a:extLst>
          </p:cNvPr>
          <p:cNvSpPr txBox="1">
            <a:spLocks/>
          </p:cNvSpPr>
          <p:nvPr/>
        </p:nvSpPr>
        <p:spPr>
          <a:xfrm>
            <a:off x="1186341" y="2951747"/>
            <a:ext cx="8267700" cy="693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200" dirty="0">
                <a:solidFill>
                  <a:schemeClr val="accent4"/>
                </a:solidFill>
              </a:rPr>
              <a:t>Pas plus que 3 couleurs pour toute la présentation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/>
          </a:p>
        </p:txBody>
      </p:sp>
      <p:pic>
        <p:nvPicPr>
          <p:cNvPr id="3" name="Graphique 2" descr="Aspiration contour">
            <a:extLst>
              <a:ext uri="{FF2B5EF4-FFF2-40B4-BE49-F238E27FC236}">
                <a16:creationId xmlns:a16="http://schemas.microsoft.com/office/drawing/2014/main" id="{DA1C2DFE-4F1C-40E6-B3AC-97B77645E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0820" y="1784008"/>
            <a:ext cx="914400" cy="914400"/>
          </a:xfrm>
          <a:prstGeom prst="rect">
            <a:avLst/>
          </a:prstGeom>
        </p:spPr>
      </p:pic>
      <p:pic>
        <p:nvPicPr>
          <p:cNvPr id="26" name="Graphique 25" descr="Aspiration contour">
            <a:extLst>
              <a:ext uri="{FF2B5EF4-FFF2-40B4-BE49-F238E27FC236}">
                <a16:creationId xmlns:a16="http://schemas.microsoft.com/office/drawing/2014/main" id="{B79C4E58-06AE-40BA-B902-09CEA8A6B3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0661" y="2689278"/>
            <a:ext cx="914400" cy="914400"/>
          </a:xfrm>
          <a:prstGeom prst="rect">
            <a:avLst/>
          </a:prstGeom>
        </p:spPr>
      </p:pic>
      <p:pic>
        <p:nvPicPr>
          <p:cNvPr id="31" name="Graphique 30" descr="Aspiration contour">
            <a:extLst>
              <a:ext uri="{FF2B5EF4-FFF2-40B4-BE49-F238E27FC236}">
                <a16:creationId xmlns:a16="http://schemas.microsoft.com/office/drawing/2014/main" id="{80D4C4C2-B282-440E-A4BE-6DD2115F8A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49034" y="3388594"/>
            <a:ext cx="914400" cy="914400"/>
          </a:xfrm>
          <a:prstGeom prst="rect">
            <a:avLst/>
          </a:prstGeom>
        </p:spPr>
      </p:pic>
      <p:pic>
        <p:nvPicPr>
          <p:cNvPr id="32" name="Graphique 31" descr="Aspiration contour">
            <a:extLst>
              <a:ext uri="{FF2B5EF4-FFF2-40B4-BE49-F238E27FC236}">
                <a16:creationId xmlns:a16="http://schemas.microsoft.com/office/drawing/2014/main" id="{45F6C2D4-4389-4403-B354-1221CD1522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61590" y="4118579"/>
            <a:ext cx="914400" cy="914400"/>
          </a:xfrm>
          <a:prstGeom prst="rect">
            <a:avLst/>
          </a:prstGeom>
        </p:spPr>
      </p:pic>
      <p:pic>
        <p:nvPicPr>
          <p:cNvPr id="33" name="Graphique 32" descr="Aspiration contour">
            <a:extLst>
              <a:ext uri="{FF2B5EF4-FFF2-40B4-BE49-F238E27FC236}">
                <a16:creationId xmlns:a16="http://schemas.microsoft.com/office/drawing/2014/main" id="{2EEA5E83-C654-4979-A808-FB69FF9EF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1106" y="48667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763DD2-1B85-5343-AB89-F870D3525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34A86A3-530D-9841-8F1D-35B5E69A23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4CCDFD0-0DFD-514C-A98A-5E6CA705C1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&lt; Selon le PFE &gt;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915EB2E-8C1C-C348-AEED-C3E571BEC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&lt; Selon le PFE &gt;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0C303AF-DC3D-6140-9F1B-FD073E94E3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&lt; Selon le PFE &gt;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503A833-B8FB-824D-9B6E-9908DBA9DE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Conclusion et perspectives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F5B9E8D3-8443-4F49-8D72-C770B514008A}"/>
              </a:ext>
            </a:extLst>
          </p:cNvPr>
          <p:cNvSpPr txBox="1">
            <a:spLocks/>
          </p:cNvSpPr>
          <p:nvPr/>
        </p:nvSpPr>
        <p:spPr>
          <a:xfrm>
            <a:off x="8439150" y="303185"/>
            <a:ext cx="286702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1370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1DF06C-B23E-224F-88F8-03D688DE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781" y="425962"/>
            <a:ext cx="10515600" cy="88921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INTRODUCTION</a:t>
            </a:r>
            <a:endParaRPr lang="fr-FR" sz="4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B5EA048-9F28-3F4A-B16D-156EE16D2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/>
              <a:t>Dans cette partie vous allez introduire le thème sous lequel s’intègre votre sujet ( Domaine , type …)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61A08B-D809-D249-81EA-74C9E355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634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D355B3-02CB-2D48-9647-318C2A0094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05F5F4-9C1B-6643-BD86-E7D43EF8F3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A3E49CE-3664-8747-ABE8-A90494FD54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C780124-DC77-DB40-A74F-0AD1EED62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0AD6800-3232-4D46-A817-A96CAC3F5A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82A4693-7AC1-F24D-8570-E55E4DB1A8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Conclusion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55344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1DF06C-B23E-224F-88F8-03D688DE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781" y="8890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accent2"/>
                </a:solidFill>
              </a:rPr>
              <a:t>PRÉSENTATION DE L’ENTREPRISE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B5EA048-9F28-3F4A-B16D-156EE16D2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086" y="1597026"/>
            <a:ext cx="11003296" cy="4941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Présenter l’entreprise </a:t>
            </a:r>
          </a:p>
          <a:p>
            <a:pPr>
              <a:lnSpc>
                <a:spcPct val="150000"/>
              </a:lnSpc>
            </a:pPr>
            <a:r>
              <a:rPr lang="fr-FR" dirty="0"/>
              <a:t>Logo</a:t>
            </a:r>
          </a:p>
          <a:p>
            <a:pPr>
              <a:lnSpc>
                <a:spcPct val="150000"/>
              </a:lnSpc>
            </a:pPr>
            <a:r>
              <a:rPr lang="fr-FR" dirty="0"/>
              <a:t>Contact</a:t>
            </a:r>
          </a:p>
          <a:p>
            <a:pPr>
              <a:lnSpc>
                <a:spcPct val="150000"/>
              </a:lnSpc>
            </a:pPr>
            <a:r>
              <a:rPr lang="fr-FR" dirty="0"/>
              <a:t>Ses services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b="1" dirty="0">
                <a:solidFill>
                  <a:srgbClr val="C00000"/>
                </a:solidFill>
              </a:rPr>
              <a:t>Remarque! : </a:t>
            </a:r>
            <a:r>
              <a:rPr lang="fr-FR" dirty="0">
                <a:solidFill>
                  <a:srgbClr val="C00000"/>
                </a:solidFill>
              </a:rPr>
              <a:t>deux diapositives au maximum et  l’organigramme n’est pas obligatoire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FA0F10-E467-734F-9B92-FB943D33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87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E6265-36E6-4C4A-9656-CD530684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12F91-7F8A-4241-A8EB-36393EEEB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195" y="1505614"/>
            <a:ext cx="11003185" cy="4850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Exemple d’une description de l’entreprise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5EB809-0026-4E45-96AB-53DB5821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2461" y="6464501"/>
            <a:ext cx="2743200" cy="365125"/>
          </a:xfrm>
        </p:spPr>
        <p:txBody>
          <a:bodyPr/>
          <a:lstStyle/>
          <a:p>
            <a:fld id="{FFB38426-3BA7-1B4D-9D69-A6D22F02112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reeform 70">
            <a:extLst>
              <a:ext uri="{FF2B5EF4-FFF2-40B4-BE49-F238E27FC236}">
                <a16:creationId xmlns:a16="http://schemas.microsoft.com/office/drawing/2014/main" id="{09DFB5C1-F027-3D45-A05D-F95370C24235}"/>
              </a:ext>
            </a:extLst>
          </p:cNvPr>
          <p:cNvSpPr/>
          <p:nvPr/>
        </p:nvSpPr>
        <p:spPr>
          <a:xfrm rot="10800000">
            <a:off x="6984684" y="5296428"/>
            <a:ext cx="1408483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CB5A8836-D317-DC46-B03E-517CD9502E81}"/>
              </a:ext>
            </a:extLst>
          </p:cNvPr>
          <p:cNvSpPr/>
          <p:nvPr/>
        </p:nvSpPr>
        <p:spPr>
          <a:xfrm>
            <a:off x="3750386" y="2733417"/>
            <a:ext cx="1516316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F6FD99B-7388-1D42-9CE9-4B334A000501}"/>
              </a:ext>
            </a:extLst>
          </p:cNvPr>
          <p:cNvSpPr/>
          <p:nvPr/>
        </p:nvSpPr>
        <p:spPr>
          <a:xfrm>
            <a:off x="4870054" y="3100411"/>
            <a:ext cx="2460744" cy="2460744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0A8F8E1C-57D6-0748-9BEB-FA59AF3EC8E6}"/>
              </a:ext>
            </a:extLst>
          </p:cNvPr>
          <p:cNvSpPr/>
          <p:nvPr/>
        </p:nvSpPr>
        <p:spPr>
          <a:xfrm>
            <a:off x="5116130" y="3346487"/>
            <a:ext cx="1968594" cy="1968594"/>
          </a:xfrm>
          <a:prstGeom prst="ellipse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09C86E3F-49B6-9C4F-A115-7AB412FACE62}"/>
              </a:ext>
            </a:extLst>
          </p:cNvPr>
          <p:cNvSpPr/>
          <p:nvPr/>
        </p:nvSpPr>
        <p:spPr>
          <a:xfrm>
            <a:off x="5362205" y="3592562"/>
            <a:ext cx="1476445" cy="1476445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9E179BF4-B6CD-4348-96A0-CC9188FB491A}"/>
              </a:ext>
            </a:extLst>
          </p:cNvPr>
          <p:cNvSpPr/>
          <p:nvPr/>
        </p:nvSpPr>
        <p:spPr>
          <a:xfrm>
            <a:off x="6787120" y="3217119"/>
            <a:ext cx="416686" cy="4166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0A3F6E8A-BDD6-B54F-89FF-A8BD26A0B2A3}"/>
              </a:ext>
            </a:extLst>
          </p:cNvPr>
          <p:cNvSpPr/>
          <p:nvPr/>
        </p:nvSpPr>
        <p:spPr>
          <a:xfrm>
            <a:off x="6787120" y="5007629"/>
            <a:ext cx="416686" cy="4166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3C5B0A96-3B60-F549-9ADF-06337F488C3D}"/>
              </a:ext>
            </a:extLst>
          </p:cNvPr>
          <p:cNvSpPr/>
          <p:nvPr/>
        </p:nvSpPr>
        <p:spPr>
          <a:xfrm>
            <a:off x="5033564" y="5007629"/>
            <a:ext cx="416686" cy="4166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DACFFC82-63CD-BC46-BF8D-CD6791D01CB5}"/>
              </a:ext>
            </a:extLst>
          </p:cNvPr>
          <p:cNvSpPr/>
          <p:nvPr/>
        </p:nvSpPr>
        <p:spPr>
          <a:xfrm>
            <a:off x="5033564" y="3217119"/>
            <a:ext cx="416686" cy="4166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4" name="Group 11">
            <a:extLst>
              <a:ext uri="{FF2B5EF4-FFF2-40B4-BE49-F238E27FC236}">
                <a16:creationId xmlns:a16="http://schemas.microsoft.com/office/drawing/2014/main" id="{A4BF531D-6156-BD4C-9690-A604E480AA34}"/>
              </a:ext>
            </a:extLst>
          </p:cNvPr>
          <p:cNvGrpSpPr/>
          <p:nvPr/>
        </p:nvGrpSpPr>
        <p:grpSpPr>
          <a:xfrm>
            <a:off x="8403681" y="2230729"/>
            <a:ext cx="984297" cy="984297"/>
            <a:chOff x="6657557" y="1620255"/>
            <a:chExt cx="911927" cy="911927"/>
          </a:xfrm>
        </p:grpSpPr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361192EA-40B5-9249-BE04-22732BF81570}"/>
                </a:ext>
              </a:extLst>
            </p:cNvPr>
            <p:cNvSpPr/>
            <p:nvPr/>
          </p:nvSpPr>
          <p:spPr>
            <a:xfrm>
              <a:off x="6657557" y="1620255"/>
              <a:ext cx="911927" cy="91192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406759A9-6AB8-D140-A265-35E9AB31E05D}"/>
                </a:ext>
              </a:extLst>
            </p:cNvPr>
            <p:cNvSpPr/>
            <p:nvPr/>
          </p:nvSpPr>
          <p:spPr>
            <a:xfrm>
              <a:off x="6733551" y="1696249"/>
              <a:ext cx="759939" cy="75993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" name="Group 14">
            <a:extLst>
              <a:ext uri="{FF2B5EF4-FFF2-40B4-BE49-F238E27FC236}">
                <a16:creationId xmlns:a16="http://schemas.microsoft.com/office/drawing/2014/main" id="{053D1D6E-AAFD-8F45-99D3-663EEC803941}"/>
              </a:ext>
            </a:extLst>
          </p:cNvPr>
          <p:cNvGrpSpPr/>
          <p:nvPr/>
        </p:nvGrpSpPr>
        <p:grpSpPr>
          <a:xfrm>
            <a:off x="2804024" y="2230729"/>
            <a:ext cx="984297" cy="984297"/>
            <a:chOff x="1837163" y="4852588"/>
            <a:chExt cx="911927" cy="911927"/>
          </a:xfrm>
        </p:grpSpPr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EB84F461-8905-D645-9A38-112EEF14CB6E}"/>
                </a:ext>
              </a:extLst>
            </p:cNvPr>
            <p:cNvSpPr/>
            <p:nvPr/>
          </p:nvSpPr>
          <p:spPr>
            <a:xfrm>
              <a:off x="1837163" y="4852588"/>
              <a:ext cx="911927" cy="911927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id="{B9B68545-B62A-DA4C-8FC5-697059DEA0B2}"/>
                </a:ext>
              </a:extLst>
            </p:cNvPr>
            <p:cNvSpPr/>
            <p:nvPr/>
          </p:nvSpPr>
          <p:spPr>
            <a:xfrm>
              <a:off x="1913156" y="4928582"/>
              <a:ext cx="759939" cy="75993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4B926F61-79C3-8748-A717-E0D8457B6C7A}"/>
              </a:ext>
            </a:extLst>
          </p:cNvPr>
          <p:cNvGrpSpPr/>
          <p:nvPr/>
        </p:nvGrpSpPr>
        <p:grpSpPr>
          <a:xfrm>
            <a:off x="2804024" y="5490641"/>
            <a:ext cx="984297" cy="984297"/>
            <a:chOff x="1837163" y="4852588"/>
            <a:chExt cx="911927" cy="911927"/>
          </a:xfrm>
        </p:grpSpPr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917E37F7-A927-2743-919B-C2E96AF3C99B}"/>
                </a:ext>
              </a:extLst>
            </p:cNvPr>
            <p:cNvSpPr/>
            <p:nvPr/>
          </p:nvSpPr>
          <p:spPr>
            <a:xfrm>
              <a:off x="1837163" y="4852588"/>
              <a:ext cx="911927" cy="911927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22" name="Oval 19">
              <a:extLst>
                <a:ext uri="{FF2B5EF4-FFF2-40B4-BE49-F238E27FC236}">
                  <a16:creationId xmlns:a16="http://schemas.microsoft.com/office/drawing/2014/main" id="{7B93DAE8-28E1-E64C-966A-6BD721446478}"/>
                </a:ext>
              </a:extLst>
            </p:cNvPr>
            <p:cNvSpPr/>
            <p:nvPr/>
          </p:nvSpPr>
          <p:spPr>
            <a:xfrm>
              <a:off x="1913156" y="4928582"/>
              <a:ext cx="759939" cy="75993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3" name="그룹 2">
            <a:extLst>
              <a:ext uri="{FF2B5EF4-FFF2-40B4-BE49-F238E27FC236}">
                <a16:creationId xmlns:a16="http://schemas.microsoft.com/office/drawing/2014/main" id="{EB2CA105-C496-4444-B5C3-0C910156A7D9}"/>
              </a:ext>
            </a:extLst>
          </p:cNvPr>
          <p:cNvGrpSpPr/>
          <p:nvPr/>
        </p:nvGrpSpPr>
        <p:grpSpPr>
          <a:xfrm>
            <a:off x="8403681" y="5490641"/>
            <a:ext cx="984297" cy="984297"/>
            <a:chOff x="6609996" y="4624904"/>
            <a:chExt cx="911927" cy="911927"/>
          </a:xfrm>
        </p:grpSpPr>
        <p:sp>
          <p:nvSpPr>
            <p:cNvPr id="24" name="Oval 21">
              <a:extLst>
                <a:ext uri="{FF2B5EF4-FFF2-40B4-BE49-F238E27FC236}">
                  <a16:creationId xmlns:a16="http://schemas.microsoft.com/office/drawing/2014/main" id="{C3F32AC0-4B68-C942-B2E3-58DD2FAA5DD7}"/>
                </a:ext>
              </a:extLst>
            </p:cNvPr>
            <p:cNvSpPr/>
            <p:nvPr/>
          </p:nvSpPr>
          <p:spPr>
            <a:xfrm>
              <a:off x="6609996" y="4624904"/>
              <a:ext cx="911927" cy="91192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D1C842F3-95D4-A84C-910E-029DD3D3D801}"/>
                </a:ext>
              </a:extLst>
            </p:cNvPr>
            <p:cNvSpPr/>
            <p:nvPr/>
          </p:nvSpPr>
          <p:spPr>
            <a:xfrm>
              <a:off x="6685990" y="4700898"/>
              <a:ext cx="759939" cy="75993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26" name="Oval 23">
            <a:extLst>
              <a:ext uri="{FF2B5EF4-FFF2-40B4-BE49-F238E27FC236}">
                <a16:creationId xmlns:a16="http://schemas.microsoft.com/office/drawing/2014/main" id="{E83C18D9-6FE8-1F42-B0E0-AB0F66E32D4F}"/>
              </a:ext>
            </a:extLst>
          </p:cNvPr>
          <p:cNvSpPr/>
          <p:nvPr/>
        </p:nvSpPr>
        <p:spPr>
          <a:xfrm>
            <a:off x="4479144" y="3914098"/>
            <a:ext cx="833373" cy="8333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Oval 24">
            <a:extLst>
              <a:ext uri="{FF2B5EF4-FFF2-40B4-BE49-F238E27FC236}">
                <a16:creationId xmlns:a16="http://schemas.microsoft.com/office/drawing/2014/main" id="{73494F80-5FBD-E54E-B1C5-2D011420089B}"/>
              </a:ext>
            </a:extLst>
          </p:cNvPr>
          <p:cNvSpPr/>
          <p:nvPr/>
        </p:nvSpPr>
        <p:spPr>
          <a:xfrm>
            <a:off x="6889777" y="3914098"/>
            <a:ext cx="833373" cy="8333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Freeform 71">
            <a:extLst>
              <a:ext uri="{FF2B5EF4-FFF2-40B4-BE49-F238E27FC236}">
                <a16:creationId xmlns:a16="http://schemas.microsoft.com/office/drawing/2014/main" id="{64434A7A-05B5-2745-AC97-C8F548093A68}"/>
              </a:ext>
            </a:extLst>
          </p:cNvPr>
          <p:cNvSpPr/>
          <p:nvPr/>
        </p:nvSpPr>
        <p:spPr>
          <a:xfrm rot="10800000" flipV="1">
            <a:off x="7002302" y="2733417"/>
            <a:ext cx="1390865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Freeform 72">
            <a:extLst>
              <a:ext uri="{FF2B5EF4-FFF2-40B4-BE49-F238E27FC236}">
                <a16:creationId xmlns:a16="http://schemas.microsoft.com/office/drawing/2014/main" id="{8D66CFFF-C10F-E54B-85F9-1CCA3737BEC5}"/>
              </a:ext>
            </a:extLst>
          </p:cNvPr>
          <p:cNvSpPr/>
          <p:nvPr/>
        </p:nvSpPr>
        <p:spPr>
          <a:xfrm flipV="1">
            <a:off x="3769353" y="5259555"/>
            <a:ext cx="1497349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Rounded Rectangle 53">
            <a:extLst>
              <a:ext uri="{FF2B5EF4-FFF2-40B4-BE49-F238E27FC236}">
                <a16:creationId xmlns:a16="http://schemas.microsoft.com/office/drawing/2014/main" id="{6C8E4AA9-98A2-2547-8F9A-C8447AE229C1}"/>
              </a:ext>
            </a:extLst>
          </p:cNvPr>
          <p:cNvSpPr/>
          <p:nvPr/>
        </p:nvSpPr>
        <p:spPr>
          <a:xfrm>
            <a:off x="7807379" y="3549259"/>
            <a:ext cx="3714836" cy="1728000"/>
          </a:xfrm>
          <a:custGeom>
            <a:avLst/>
            <a:gdLst/>
            <a:ahLst/>
            <a:cxnLst/>
            <a:rect l="l" t="t" r="r" b="b"/>
            <a:pathLst>
              <a:path w="2623756" h="1619848">
                <a:moveTo>
                  <a:pt x="187935" y="0"/>
                </a:moveTo>
                <a:lnTo>
                  <a:pt x="2623756" y="0"/>
                </a:lnTo>
                <a:lnTo>
                  <a:pt x="2623756" y="1619848"/>
                </a:lnTo>
                <a:lnTo>
                  <a:pt x="187935" y="1619848"/>
                </a:lnTo>
                <a:cubicBezTo>
                  <a:pt x="84141" y="1619848"/>
                  <a:pt x="0" y="1535707"/>
                  <a:pt x="0" y="1431913"/>
                </a:cubicBezTo>
                <a:lnTo>
                  <a:pt x="0" y="187935"/>
                </a:lnTo>
                <a:cubicBezTo>
                  <a:pt x="0" y="84141"/>
                  <a:pt x="84141" y="0"/>
                  <a:pt x="187935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TextBox 30">
            <a:extLst>
              <a:ext uri="{FF2B5EF4-FFF2-40B4-BE49-F238E27FC236}">
                <a16:creationId xmlns:a16="http://schemas.microsoft.com/office/drawing/2014/main" id="{A5EAD5C2-C795-0C47-A38C-2657B220574B}"/>
              </a:ext>
            </a:extLst>
          </p:cNvPr>
          <p:cNvSpPr txBox="1"/>
          <p:nvPr/>
        </p:nvSpPr>
        <p:spPr>
          <a:xfrm>
            <a:off x="5423678" y="4069174"/>
            <a:ext cx="135349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logo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5" name="TextBox 33">
            <a:extLst>
              <a:ext uri="{FF2B5EF4-FFF2-40B4-BE49-F238E27FC236}">
                <a16:creationId xmlns:a16="http://schemas.microsoft.com/office/drawing/2014/main" id="{DD1BBE77-08CC-B04D-BE63-E7000BBC16E2}"/>
              </a:ext>
            </a:extLst>
          </p:cNvPr>
          <p:cNvSpPr txBox="1"/>
          <p:nvPr/>
        </p:nvSpPr>
        <p:spPr>
          <a:xfrm>
            <a:off x="867753" y="2400174"/>
            <a:ext cx="188653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altLang="ko-KR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Titre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5F4DB2-9E99-D448-A07C-D3E346D0403A}"/>
              </a:ext>
            </a:extLst>
          </p:cNvPr>
          <p:cNvSpPr/>
          <p:nvPr/>
        </p:nvSpPr>
        <p:spPr>
          <a:xfrm>
            <a:off x="8052739" y="3548361"/>
            <a:ext cx="3191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DACD0998-587B-F24D-89BA-D9FAA05F86CC}"/>
              </a:ext>
            </a:extLst>
          </p:cNvPr>
          <p:cNvSpPr/>
          <p:nvPr/>
        </p:nvSpPr>
        <p:spPr>
          <a:xfrm>
            <a:off x="8705842" y="2517258"/>
            <a:ext cx="379974" cy="37997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" name="Block Arc 14">
            <a:extLst>
              <a:ext uri="{FF2B5EF4-FFF2-40B4-BE49-F238E27FC236}">
                <a16:creationId xmlns:a16="http://schemas.microsoft.com/office/drawing/2014/main" id="{DF9177CC-8497-E340-AA77-4B05560B9EB2}"/>
              </a:ext>
            </a:extLst>
          </p:cNvPr>
          <p:cNvSpPr/>
          <p:nvPr/>
        </p:nvSpPr>
        <p:spPr>
          <a:xfrm rot="16200000">
            <a:off x="7070834" y="4084932"/>
            <a:ext cx="471257" cy="4715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5E00F87D-A495-2F4C-B257-8D218150B1A0}"/>
              </a:ext>
            </a:extLst>
          </p:cNvPr>
          <p:cNvSpPr/>
          <p:nvPr/>
        </p:nvSpPr>
        <p:spPr>
          <a:xfrm>
            <a:off x="3087976" y="2547760"/>
            <a:ext cx="416686" cy="33106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0A8B795E-CFA7-7D4D-A091-E4BE87E71F8E}"/>
              </a:ext>
            </a:extLst>
          </p:cNvPr>
          <p:cNvSpPr/>
          <p:nvPr/>
        </p:nvSpPr>
        <p:spPr>
          <a:xfrm rot="2700000">
            <a:off x="3143190" y="5710492"/>
            <a:ext cx="305961" cy="54853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ounded Rectangle 5">
            <a:extLst>
              <a:ext uri="{FF2B5EF4-FFF2-40B4-BE49-F238E27FC236}">
                <a16:creationId xmlns:a16="http://schemas.microsoft.com/office/drawing/2014/main" id="{6E721AFE-ACCD-4140-B1F3-B0C4965812E2}"/>
              </a:ext>
            </a:extLst>
          </p:cNvPr>
          <p:cNvSpPr/>
          <p:nvPr/>
        </p:nvSpPr>
        <p:spPr>
          <a:xfrm flipH="1">
            <a:off x="8710506" y="5806633"/>
            <a:ext cx="402304" cy="33187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id="{C12E6861-AF2D-EC48-8B37-6FDBC4C577EA}"/>
              </a:ext>
            </a:extLst>
          </p:cNvPr>
          <p:cNvSpPr>
            <a:spLocks noChangeAspect="1"/>
          </p:cNvSpPr>
          <p:nvPr/>
        </p:nvSpPr>
        <p:spPr>
          <a:xfrm>
            <a:off x="4687690" y="4120905"/>
            <a:ext cx="416279" cy="4197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53">
            <a:extLst>
              <a:ext uri="{FF2B5EF4-FFF2-40B4-BE49-F238E27FC236}">
                <a16:creationId xmlns:a16="http://schemas.microsoft.com/office/drawing/2014/main" id="{1FF7F48C-5E17-E940-8034-64C1126C421B}"/>
              </a:ext>
            </a:extLst>
          </p:cNvPr>
          <p:cNvSpPr/>
          <p:nvPr/>
        </p:nvSpPr>
        <p:spPr>
          <a:xfrm rot="10800000">
            <a:off x="823967" y="3578424"/>
            <a:ext cx="3532139" cy="1728000"/>
          </a:xfrm>
          <a:custGeom>
            <a:avLst/>
            <a:gdLst/>
            <a:ahLst/>
            <a:cxnLst/>
            <a:rect l="l" t="t" r="r" b="b"/>
            <a:pathLst>
              <a:path w="2623756" h="1619848">
                <a:moveTo>
                  <a:pt x="187935" y="0"/>
                </a:moveTo>
                <a:lnTo>
                  <a:pt x="2623756" y="0"/>
                </a:lnTo>
                <a:lnTo>
                  <a:pt x="2623756" y="1619848"/>
                </a:lnTo>
                <a:lnTo>
                  <a:pt x="187935" y="1619848"/>
                </a:lnTo>
                <a:cubicBezTo>
                  <a:pt x="84141" y="1619848"/>
                  <a:pt x="0" y="1535707"/>
                  <a:pt x="0" y="1431913"/>
                </a:cubicBezTo>
                <a:lnTo>
                  <a:pt x="0" y="187935"/>
                </a:lnTo>
                <a:cubicBezTo>
                  <a:pt x="0" y="84141"/>
                  <a:pt x="84141" y="0"/>
                  <a:pt x="187935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2D736A7-6369-D249-9D0F-5DE8D26AE9E1}"/>
              </a:ext>
            </a:extLst>
          </p:cNvPr>
          <p:cNvSpPr/>
          <p:nvPr/>
        </p:nvSpPr>
        <p:spPr>
          <a:xfrm>
            <a:off x="955420" y="3647211"/>
            <a:ext cx="3191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Description </a:t>
            </a:r>
          </a:p>
          <a:p>
            <a:r>
              <a:rPr lang="en-US" altLang="ko-KR" sz="2400" dirty="0">
                <a:cs typeface="Arial" pitchFamily="34" charset="0"/>
              </a:rPr>
              <a:t>Description  Description </a:t>
            </a:r>
          </a:p>
        </p:txBody>
      </p:sp>
      <p:sp>
        <p:nvSpPr>
          <p:cNvPr id="47" name="TextBox 33">
            <a:extLst>
              <a:ext uri="{FF2B5EF4-FFF2-40B4-BE49-F238E27FC236}">
                <a16:creationId xmlns:a16="http://schemas.microsoft.com/office/drawing/2014/main" id="{15B32F5A-BF6D-B844-9731-8244D79690B6}"/>
              </a:ext>
            </a:extLst>
          </p:cNvPr>
          <p:cNvSpPr txBox="1"/>
          <p:nvPr/>
        </p:nvSpPr>
        <p:spPr>
          <a:xfrm>
            <a:off x="8763143" y="2470074"/>
            <a:ext cx="188653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altLang="ko-KR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Titre 2</a:t>
            </a:r>
          </a:p>
        </p:txBody>
      </p:sp>
      <p:sp>
        <p:nvSpPr>
          <p:cNvPr id="48" name="TextBox 33">
            <a:extLst>
              <a:ext uri="{FF2B5EF4-FFF2-40B4-BE49-F238E27FC236}">
                <a16:creationId xmlns:a16="http://schemas.microsoft.com/office/drawing/2014/main" id="{C22B9813-A101-2F49-B33E-ABE6BA251495}"/>
              </a:ext>
            </a:extLst>
          </p:cNvPr>
          <p:cNvSpPr txBox="1"/>
          <p:nvPr/>
        </p:nvSpPr>
        <p:spPr>
          <a:xfrm>
            <a:off x="721128" y="5825202"/>
            <a:ext cx="188653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altLang="ko-KR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Titre 3</a:t>
            </a:r>
          </a:p>
        </p:txBody>
      </p:sp>
      <p:sp>
        <p:nvSpPr>
          <p:cNvPr id="49" name="TextBox 33">
            <a:extLst>
              <a:ext uri="{FF2B5EF4-FFF2-40B4-BE49-F238E27FC236}">
                <a16:creationId xmlns:a16="http://schemas.microsoft.com/office/drawing/2014/main" id="{6156064A-D1CE-854A-B32F-52EE73623496}"/>
              </a:ext>
            </a:extLst>
          </p:cNvPr>
          <p:cNvSpPr txBox="1"/>
          <p:nvPr/>
        </p:nvSpPr>
        <p:spPr>
          <a:xfrm>
            <a:off x="8752121" y="5781736"/>
            <a:ext cx="188653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altLang="ko-KR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Titre 4</a:t>
            </a:r>
          </a:p>
        </p:txBody>
      </p:sp>
    </p:spTree>
    <p:extLst>
      <p:ext uri="{BB962C8B-B14F-4D97-AF65-F5344CB8AC3E}">
        <p14:creationId xmlns:p14="http://schemas.microsoft.com/office/powerpoint/2010/main" val="185383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D355B3-02CB-2D48-9647-318C2A0094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05F5F4-9C1B-6643-BD86-E7D43EF8F3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A3E49CE-3664-8747-ABE8-A90494FD54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93735" y="2573781"/>
            <a:ext cx="7021828" cy="941387"/>
          </a:xfrm>
        </p:spPr>
        <p:txBody>
          <a:bodyPr/>
          <a:lstStyle/>
          <a:p>
            <a:endParaRPr lang="fr-FR" sz="4400" b="1" dirty="0">
              <a:solidFill>
                <a:schemeClr val="accent4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C780124-DC77-DB40-A74F-0AD1EED62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0AD6800-3232-4D46-A817-A96CAC3F5A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82A4693-7AC1-F24D-8570-E55E4DB1A8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Conclusion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97244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86F5D-B2F4-AB4B-B267-5C2D1A99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ABA5D-2AE2-8541-B4DA-3D77D080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E5E4A6-0038-BB40-82E7-37484161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8426-3BA7-1B4D-9D69-A6D22F02112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43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78A49C-93A2-BB4F-8DDD-E3BFA6F0E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"/>
            <a:ext cx="10753465" cy="61071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42" name="Group 74">
            <a:extLst>
              <a:ext uri="{FF2B5EF4-FFF2-40B4-BE49-F238E27FC236}">
                <a16:creationId xmlns:a16="http://schemas.microsoft.com/office/drawing/2014/main" id="{CAE9E615-B969-DB48-9417-6C34A44ED1C3}"/>
              </a:ext>
            </a:extLst>
          </p:cNvPr>
          <p:cNvGrpSpPr/>
          <p:nvPr/>
        </p:nvGrpSpPr>
        <p:grpSpPr>
          <a:xfrm>
            <a:off x="1651080" y="1759673"/>
            <a:ext cx="5098327" cy="5098327"/>
            <a:chOff x="2817898" y="2640907"/>
            <a:chExt cx="3960000" cy="3960000"/>
          </a:xfrm>
        </p:grpSpPr>
        <p:grpSp>
          <p:nvGrpSpPr>
            <p:cNvPr id="43" name="Group 75">
              <a:extLst>
                <a:ext uri="{FF2B5EF4-FFF2-40B4-BE49-F238E27FC236}">
                  <a16:creationId xmlns:a16="http://schemas.microsoft.com/office/drawing/2014/main" id="{B06BCD9E-FBE0-5447-86BA-902BB8E0494C}"/>
                </a:ext>
              </a:extLst>
            </p:cNvPr>
            <p:cNvGrpSpPr/>
            <p:nvPr/>
          </p:nvGrpSpPr>
          <p:grpSpPr>
            <a:xfrm>
              <a:off x="2817898" y="2640907"/>
              <a:ext cx="3960000" cy="3960000"/>
              <a:chOff x="2817898" y="2640907"/>
              <a:chExt cx="3960000" cy="3960000"/>
            </a:xfrm>
          </p:grpSpPr>
          <p:sp>
            <p:nvSpPr>
              <p:cNvPr id="45" name="Pie 55">
                <a:extLst>
                  <a:ext uri="{FF2B5EF4-FFF2-40B4-BE49-F238E27FC236}">
                    <a16:creationId xmlns:a16="http://schemas.microsoft.com/office/drawing/2014/main" id="{B9B52B1A-4C42-6241-8863-9CBF158FC886}"/>
                  </a:ext>
                </a:extLst>
              </p:cNvPr>
              <p:cNvSpPr/>
              <p:nvPr/>
            </p:nvSpPr>
            <p:spPr>
              <a:xfrm rot="11953466">
                <a:off x="3897899" y="3720907"/>
                <a:ext cx="1800000" cy="180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46" name="Pie 56">
                <a:extLst>
                  <a:ext uri="{FF2B5EF4-FFF2-40B4-BE49-F238E27FC236}">
                    <a16:creationId xmlns:a16="http://schemas.microsoft.com/office/drawing/2014/main" id="{F78A3290-281C-5E4D-9F1E-DB8DCF52EA7B}"/>
                  </a:ext>
                </a:extLst>
              </p:cNvPr>
              <p:cNvSpPr/>
              <p:nvPr/>
            </p:nvSpPr>
            <p:spPr>
              <a:xfrm rot="9731289">
                <a:off x="3627898" y="3450907"/>
                <a:ext cx="2340000" cy="234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47" name="Pie 57">
                <a:extLst>
                  <a:ext uri="{FF2B5EF4-FFF2-40B4-BE49-F238E27FC236}">
                    <a16:creationId xmlns:a16="http://schemas.microsoft.com/office/drawing/2014/main" id="{36A527EA-B2B3-1442-AE37-FB2E2DDC0BA4}"/>
                  </a:ext>
                </a:extLst>
              </p:cNvPr>
              <p:cNvSpPr/>
              <p:nvPr/>
            </p:nvSpPr>
            <p:spPr>
              <a:xfrm rot="7294677">
                <a:off x="3345371" y="3185469"/>
                <a:ext cx="2880000" cy="288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48" name="Pie 58">
                <a:extLst>
                  <a:ext uri="{FF2B5EF4-FFF2-40B4-BE49-F238E27FC236}">
                    <a16:creationId xmlns:a16="http://schemas.microsoft.com/office/drawing/2014/main" id="{84B9CA40-F0AC-3940-A7AD-EDBFE7B559E1}"/>
                  </a:ext>
                </a:extLst>
              </p:cNvPr>
              <p:cNvSpPr/>
              <p:nvPr/>
            </p:nvSpPr>
            <p:spPr>
              <a:xfrm rot="4918033">
                <a:off x="3075371" y="2915469"/>
                <a:ext cx="3420000" cy="342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49" name="Pie 59">
                <a:extLst>
                  <a:ext uri="{FF2B5EF4-FFF2-40B4-BE49-F238E27FC236}">
                    <a16:creationId xmlns:a16="http://schemas.microsoft.com/office/drawing/2014/main" id="{AEB119E5-BF46-784A-B643-433E3ED25825}"/>
                  </a:ext>
                </a:extLst>
              </p:cNvPr>
              <p:cNvSpPr/>
              <p:nvPr/>
            </p:nvSpPr>
            <p:spPr>
              <a:xfrm rot="2490880">
                <a:off x="2817898" y="2640907"/>
                <a:ext cx="3960000" cy="396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sp>
          <p:nvSpPr>
            <p:cNvPr id="44" name="Oval 76">
              <a:extLst>
                <a:ext uri="{FF2B5EF4-FFF2-40B4-BE49-F238E27FC236}">
                  <a16:creationId xmlns:a16="http://schemas.microsoft.com/office/drawing/2014/main" id="{D982719F-A0BC-3247-BB42-FEADC6536003}"/>
                </a:ext>
              </a:extLst>
            </p:cNvPr>
            <p:cNvSpPr/>
            <p:nvPr/>
          </p:nvSpPr>
          <p:spPr>
            <a:xfrm>
              <a:off x="4340698" y="4163707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cxnSp>
        <p:nvCxnSpPr>
          <p:cNvPr id="50" name="Straight Arrow Connector 43">
            <a:extLst>
              <a:ext uri="{FF2B5EF4-FFF2-40B4-BE49-F238E27FC236}">
                <a16:creationId xmlns:a16="http://schemas.microsoft.com/office/drawing/2014/main" id="{383DF07C-30C5-474C-B1E3-061238E30159}"/>
              </a:ext>
            </a:extLst>
          </p:cNvPr>
          <p:cNvCxnSpPr/>
          <p:nvPr/>
        </p:nvCxnSpPr>
        <p:spPr>
          <a:xfrm>
            <a:off x="5930260" y="2850421"/>
            <a:ext cx="1080000" cy="421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44">
            <a:extLst>
              <a:ext uri="{FF2B5EF4-FFF2-40B4-BE49-F238E27FC236}">
                <a16:creationId xmlns:a16="http://schemas.microsoft.com/office/drawing/2014/main" id="{890C2700-00C2-7F4F-81B5-B10D0F41520F}"/>
              </a:ext>
            </a:extLst>
          </p:cNvPr>
          <p:cNvCxnSpPr/>
          <p:nvPr/>
        </p:nvCxnSpPr>
        <p:spPr>
          <a:xfrm>
            <a:off x="6285844" y="3833247"/>
            <a:ext cx="1080000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45">
            <a:extLst>
              <a:ext uri="{FF2B5EF4-FFF2-40B4-BE49-F238E27FC236}">
                <a16:creationId xmlns:a16="http://schemas.microsoft.com/office/drawing/2014/main" id="{28E7B0AF-12DE-3848-86CD-2FC75D92DFF9}"/>
              </a:ext>
            </a:extLst>
          </p:cNvPr>
          <p:cNvCxnSpPr/>
          <p:nvPr/>
        </p:nvCxnSpPr>
        <p:spPr>
          <a:xfrm>
            <a:off x="5930260" y="4811864"/>
            <a:ext cx="1080000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46">
            <a:extLst>
              <a:ext uri="{FF2B5EF4-FFF2-40B4-BE49-F238E27FC236}">
                <a16:creationId xmlns:a16="http://schemas.microsoft.com/office/drawing/2014/main" id="{03216821-3C08-9E48-8D55-335CDEF13D35}"/>
              </a:ext>
            </a:extLst>
          </p:cNvPr>
          <p:cNvCxnSpPr/>
          <p:nvPr/>
        </p:nvCxnSpPr>
        <p:spPr>
          <a:xfrm>
            <a:off x="5240213" y="5790481"/>
            <a:ext cx="10800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oli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70B468DC-6543-2E43-8EFA-19E3F9C4D515}"/>
              </a:ext>
            </a:extLst>
          </p:cNvPr>
          <p:cNvCxnSpPr/>
          <p:nvPr/>
        </p:nvCxnSpPr>
        <p:spPr>
          <a:xfrm>
            <a:off x="5240213" y="1871803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그룹 12">
            <a:extLst>
              <a:ext uri="{FF2B5EF4-FFF2-40B4-BE49-F238E27FC236}">
                <a16:creationId xmlns:a16="http://schemas.microsoft.com/office/drawing/2014/main" id="{BE7A6E86-2D3F-1342-9CAE-943F8E3D699D}"/>
              </a:ext>
            </a:extLst>
          </p:cNvPr>
          <p:cNvGrpSpPr/>
          <p:nvPr/>
        </p:nvGrpSpPr>
        <p:grpSpPr>
          <a:xfrm>
            <a:off x="6482779" y="1402446"/>
            <a:ext cx="2433995" cy="938719"/>
            <a:chOff x="8900664" y="1497207"/>
            <a:chExt cx="2433995" cy="938719"/>
          </a:xfrm>
        </p:grpSpPr>
        <p:sp>
          <p:nvSpPr>
            <p:cNvPr id="56" name="TextBox 54">
              <a:extLst>
                <a:ext uri="{FF2B5EF4-FFF2-40B4-BE49-F238E27FC236}">
                  <a16:creationId xmlns:a16="http://schemas.microsoft.com/office/drawing/2014/main" id="{CF3B3735-7758-3741-A939-AF8D17C9F70A}"/>
                </a:ext>
              </a:extLst>
            </p:cNvPr>
            <p:cNvSpPr txBox="1"/>
            <p:nvPr/>
          </p:nvSpPr>
          <p:spPr>
            <a:xfrm>
              <a:off x="8900664" y="1497207"/>
              <a:ext cx="878954" cy="93871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F6FC6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Arial" pitchFamily="34" charset="0"/>
                </a:rPr>
                <a:t>85</a:t>
              </a:r>
              <a:r>
                <a:rPr kumimoji="0" lang="en-US" altLang="ko-KR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0F6FC6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Arial" pitchFamily="34" charset="0"/>
                </a:rPr>
                <a:t>%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endParaRPr>
            </a:p>
          </p:txBody>
        </p:sp>
        <p:sp>
          <p:nvSpPr>
            <p:cNvPr id="57" name="Text Placeholder 12">
              <a:extLst>
                <a:ext uri="{FF2B5EF4-FFF2-40B4-BE49-F238E27FC236}">
                  <a16:creationId xmlns:a16="http://schemas.microsoft.com/office/drawing/2014/main" id="{D9B10767-79D9-0047-8BEF-0C028BA8D07D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1733300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fr-FR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Arial" pitchFamily="34" charset="0"/>
                </a:rPr>
                <a:t>Exemple</a:t>
              </a:r>
              <a:r>
                <a:rPr kumimoji="0" lang="en-US" altLang="ko-K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Arial" pitchFamily="34" charset="0"/>
                </a:rPr>
                <a:t> </a:t>
              </a:r>
              <a:endPara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endParaRPr>
            </a:p>
          </p:txBody>
        </p:sp>
      </p:grpSp>
      <p:sp>
        <p:nvSpPr>
          <p:cNvPr id="59" name="TextBox 57">
            <a:extLst>
              <a:ext uri="{FF2B5EF4-FFF2-40B4-BE49-F238E27FC236}">
                <a16:creationId xmlns:a16="http://schemas.microsoft.com/office/drawing/2014/main" id="{96192178-D8C9-2044-9DBC-60D38526EDA2}"/>
              </a:ext>
            </a:extLst>
          </p:cNvPr>
          <p:cNvSpPr txBox="1"/>
          <p:nvPr/>
        </p:nvSpPr>
        <p:spPr>
          <a:xfrm>
            <a:off x="7142207" y="2382116"/>
            <a:ext cx="878954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70</a:t>
            </a:r>
            <a:r>
              <a:rPr kumimoji="0" lang="en-US" altLang="ko-KR" sz="27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%</a:t>
            </a: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009DD9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2" name="TextBox 60">
            <a:extLst>
              <a:ext uri="{FF2B5EF4-FFF2-40B4-BE49-F238E27FC236}">
                <a16:creationId xmlns:a16="http://schemas.microsoft.com/office/drawing/2014/main" id="{C53ABF9F-A017-FD49-8FBF-A62E1CABC145}"/>
              </a:ext>
            </a:extLst>
          </p:cNvPr>
          <p:cNvSpPr txBox="1"/>
          <p:nvPr/>
        </p:nvSpPr>
        <p:spPr>
          <a:xfrm>
            <a:off x="7458727" y="3361786"/>
            <a:ext cx="878954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65</a:t>
            </a:r>
            <a:r>
              <a:rPr kumimoji="0" lang="en-US" altLang="ko-KR" sz="2700" b="1" i="0" u="none" strike="noStrike" kern="1200" cap="none" spc="0" normalizeH="0" baseline="0" noProof="0" dirty="0">
                <a:ln>
                  <a:noFill/>
                </a:ln>
                <a:solidFill>
                  <a:srgbClr val="0BD0D9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%</a:t>
            </a: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0BD0D9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5" name="TextBox 63">
            <a:extLst>
              <a:ext uri="{FF2B5EF4-FFF2-40B4-BE49-F238E27FC236}">
                <a16:creationId xmlns:a16="http://schemas.microsoft.com/office/drawing/2014/main" id="{B90577CD-6C09-7C4F-B8DE-260C52A2EEE2}"/>
              </a:ext>
            </a:extLst>
          </p:cNvPr>
          <p:cNvSpPr txBox="1"/>
          <p:nvPr/>
        </p:nvSpPr>
        <p:spPr>
          <a:xfrm>
            <a:off x="6482779" y="5321126"/>
            <a:ext cx="878954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7CCA62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40</a:t>
            </a:r>
            <a:r>
              <a:rPr kumimoji="0" lang="en-US" altLang="ko-KR" sz="2700" b="1" i="0" u="none" strike="noStrike" kern="1200" cap="none" spc="0" normalizeH="0" baseline="0" noProof="0" dirty="0">
                <a:ln>
                  <a:noFill/>
                </a:ln>
                <a:solidFill>
                  <a:srgbClr val="7CCA62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%</a:t>
            </a: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7CCA62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8" name="TextBox 66">
            <a:extLst>
              <a:ext uri="{FF2B5EF4-FFF2-40B4-BE49-F238E27FC236}">
                <a16:creationId xmlns:a16="http://schemas.microsoft.com/office/drawing/2014/main" id="{3063C888-480C-1E45-AC16-DBA11E415BD1}"/>
              </a:ext>
            </a:extLst>
          </p:cNvPr>
          <p:cNvSpPr txBox="1"/>
          <p:nvPr/>
        </p:nvSpPr>
        <p:spPr>
          <a:xfrm>
            <a:off x="7142207" y="4341457"/>
            <a:ext cx="878954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10CF9B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55</a:t>
            </a:r>
            <a:r>
              <a:rPr kumimoji="0" lang="en-US" altLang="ko-KR" sz="2700" b="1" i="0" u="none" strike="noStrike" kern="1200" cap="none" spc="0" normalizeH="0" baseline="0" noProof="0" dirty="0">
                <a:ln>
                  <a:noFill/>
                </a:ln>
                <a:solidFill>
                  <a:srgbClr val="10CF9B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%</a:t>
            </a: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10CF9B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0" name="Rounded Rectangle 5">
            <a:extLst>
              <a:ext uri="{FF2B5EF4-FFF2-40B4-BE49-F238E27FC236}">
                <a16:creationId xmlns:a16="http://schemas.microsoft.com/office/drawing/2014/main" id="{55C602FB-5CE9-A843-B461-16AAF4469213}"/>
              </a:ext>
            </a:extLst>
          </p:cNvPr>
          <p:cNvSpPr/>
          <p:nvPr/>
        </p:nvSpPr>
        <p:spPr>
          <a:xfrm flipH="1">
            <a:off x="4714472" y="2148726"/>
            <a:ext cx="491091" cy="40512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1" name="Rounded Rectangle 25">
            <a:extLst>
              <a:ext uri="{FF2B5EF4-FFF2-40B4-BE49-F238E27FC236}">
                <a16:creationId xmlns:a16="http://schemas.microsoft.com/office/drawing/2014/main" id="{97DFF5F8-8B7A-8542-A478-E76C6579C1FA}"/>
              </a:ext>
            </a:extLst>
          </p:cNvPr>
          <p:cNvSpPr/>
          <p:nvPr/>
        </p:nvSpPr>
        <p:spPr>
          <a:xfrm>
            <a:off x="4068119" y="5115340"/>
            <a:ext cx="274804" cy="201388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2" name="Donut 39">
            <a:extLst>
              <a:ext uri="{FF2B5EF4-FFF2-40B4-BE49-F238E27FC236}">
                <a16:creationId xmlns:a16="http://schemas.microsoft.com/office/drawing/2014/main" id="{C13CE4F9-7D6B-F343-A35B-B9487FC0A459}"/>
              </a:ext>
            </a:extLst>
          </p:cNvPr>
          <p:cNvSpPr/>
          <p:nvPr/>
        </p:nvSpPr>
        <p:spPr>
          <a:xfrm>
            <a:off x="4730566" y="5063211"/>
            <a:ext cx="335295" cy="33529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3" name="Rectangle 36">
            <a:extLst>
              <a:ext uri="{FF2B5EF4-FFF2-40B4-BE49-F238E27FC236}">
                <a16:creationId xmlns:a16="http://schemas.microsoft.com/office/drawing/2014/main" id="{271EA391-30A4-7F45-8914-870A9BB1D45D}"/>
              </a:ext>
            </a:extLst>
          </p:cNvPr>
          <p:cNvSpPr/>
          <p:nvPr/>
        </p:nvSpPr>
        <p:spPr>
          <a:xfrm>
            <a:off x="5540890" y="3299627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4" name="Chord 15">
            <a:extLst>
              <a:ext uri="{FF2B5EF4-FFF2-40B4-BE49-F238E27FC236}">
                <a16:creationId xmlns:a16="http://schemas.microsoft.com/office/drawing/2014/main" id="{AF65CFAF-6271-5046-AEEE-2E3C787297D6}"/>
              </a:ext>
            </a:extLst>
          </p:cNvPr>
          <p:cNvSpPr/>
          <p:nvPr/>
        </p:nvSpPr>
        <p:spPr>
          <a:xfrm>
            <a:off x="5503631" y="4360475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5" name="Donut 8">
            <a:extLst>
              <a:ext uri="{FF2B5EF4-FFF2-40B4-BE49-F238E27FC236}">
                <a16:creationId xmlns:a16="http://schemas.microsoft.com/office/drawing/2014/main" id="{24ACB165-7972-E74A-9A7F-E4193196E567}"/>
              </a:ext>
            </a:extLst>
          </p:cNvPr>
          <p:cNvSpPr/>
          <p:nvPr/>
        </p:nvSpPr>
        <p:spPr>
          <a:xfrm>
            <a:off x="3955537" y="4004039"/>
            <a:ext cx="499968" cy="597622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7" name="Text Placeholder 12">
            <a:extLst>
              <a:ext uri="{FF2B5EF4-FFF2-40B4-BE49-F238E27FC236}">
                <a16:creationId xmlns:a16="http://schemas.microsoft.com/office/drawing/2014/main" id="{47E38A57-3C7E-0A4A-87E1-E352E8AF273B}"/>
              </a:ext>
            </a:extLst>
          </p:cNvPr>
          <p:cNvSpPr txBox="1">
            <a:spLocks/>
          </p:cNvSpPr>
          <p:nvPr/>
        </p:nvSpPr>
        <p:spPr>
          <a:xfrm>
            <a:off x="7967035" y="2666583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Exemple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8" name="Text Placeholder 12">
            <a:extLst>
              <a:ext uri="{FF2B5EF4-FFF2-40B4-BE49-F238E27FC236}">
                <a16:creationId xmlns:a16="http://schemas.microsoft.com/office/drawing/2014/main" id="{2346BA2A-D226-5F41-9A05-478E8418F2C0}"/>
              </a:ext>
            </a:extLst>
          </p:cNvPr>
          <p:cNvSpPr txBox="1">
            <a:spLocks/>
          </p:cNvSpPr>
          <p:nvPr/>
        </p:nvSpPr>
        <p:spPr>
          <a:xfrm>
            <a:off x="8255536" y="3639287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Exemple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9" name="Text Placeholder 12">
            <a:extLst>
              <a:ext uri="{FF2B5EF4-FFF2-40B4-BE49-F238E27FC236}">
                <a16:creationId xmlns:a16="http://schemas.microsoft.com/office/drawing/2014/main" id="{A03A807C-A62B-A940-BA52-C41E54DE8879}"/>
              </a:ext>
            </a:extLst>
          </p:cNvPr>
          <p:cNvSpPr txBox="1">
            <a:spLocks/>
          </p:cNvSpPr>
          <p:nvPr/>
        </p:nvSpPr>
        <p:spPr>
          <a:xfrm>
            <a:off x="7970279" y="4622051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Exemple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0" name="Text Placeholder 12">
            <a:extLst>
              <a:ext uri="{FF2B5EF4-FFF2-40B4-BE49-F238E27FC236}">
                <a16:creationId xmlns:a16="http://schemas.microsoft.com/office/drawing/2014/main" id="{4619FD2A-376D-9C4A-99E0-DE7DBA1B7B81}"/>
              </a:ext>
            </a:extLst>
          </p:cNvPr>
          <p:cNvSpPr txBox="1">
            <a:spLocks/>
          </p:cNvSpPr>
          <p:nvPr/>
        </p:nvSpPr>
        <p:spPr>
          <a:xfrm>
            <a:off x="7529654" y="5630703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Exemple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itre 1">
            <a:extLst>
              <a:ext uri="{FF2B5EF4-FFF2-40B4-BE49-F238E27FC236}">
                <a16:creationId xmlns:a16="http://schemas.microsoft.com/office/drawing/2014/main" id="{4B4D551E-FC46-4E99-9E62-2E498F0E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26" y="211138"/>
            <a:ext cx="10515600" cy="1325563"/>
          </a:xfrm>
        </p:spPr>
        <p:txBody>
          <a:bodyPr/>
          <a:lstStyle/>
          <a:p>
            <a:endParaRPr lang="fr-FR"/>
          </a:p>
        </p:txBody>
      </p:sp>
      <p:sp>
        <p:nvSpPr>
          <p:cNvPr id="34" name="Espace réservé du numéro de diapositive 3">
            <a:extLst>
              <a:ext uri="{FF2B5EF4-FFF2-40B4-BE49-F238E27FC236}">
                <a16:creationId xmlns:a16="http://schemas.microsoft.com/office/drawing/2014/main" id="{C294C78F-49F2-45B5-8C23-DF563D37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81" y="6356350"/>
            <a:ext cx="2743200" cy="365125"/>
          </a:xfrm>
        </p:spPr>
        <p:txBody>
          <a:bodyPr/>
          <a:lstStyle/>
          <a:p>
            <a:fld id="{FFB38426-3BA7-1B4D-9D69-A6D22F02112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1994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455</Words>
  <Application>Microsoft Office PowerPoint</Application>
  <PresentationFormat>Grand écran</PresentationFormat>
  <Paragraphs>141</Paragraphs>
  <Slides>18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Cambria</vt:lpstr>
      <vt:lpstr>Garamond</vt:lpstr>
      <vt:lpstr>Noto Sans</vt:lpstr>
      <vt:lpstr>Open Sans</vt:lpstr>
      <vt:lpstr>Thème Office</vt:lpstr>
      <vt:lpstr>1_Thème Office</vt:lpstr>
      <vt:lpstr>2_Thème Office</vt:lpstr>
      <vt:lpstr>Présentation PowerPoint</vt:lpstr>
      <vt:lpstr>Présentation PowerPoint</vt:lpstr>
      <vt:lpstr>INTRODUCTION</vt:lpstr>
      <vt:lpstr>Présentation PowerPoint</vt:lpstr>
      <vt:lpstr>PRÉSENTATION DE L’ENTREPRISE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 d’une diapositive</vt:lpstr>
      <vt:lpstr>Présentation PowerPoint</vt:lpstr>
      <vt:lpstr>Présentation PowerPoint</vt:lpstr>
      <vt:lpstr>Présentation PowerPoint</vt:lpstr>
      <vt:lpstr>Présentation PowerPoint</vt:lpstr>
      <vt:lpstr>CONCLUSION ET PERSPECTIVES</vt:lpstr>
      <vt:lpstr>MERCI POUR VOTRE ATTENTION</vt:lpstr>
      <vt:lpstr>Conseils pour une meilleure présentation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SAHLI SONIA</dc:creator>
  <cp:keywords/>
  <dc:description/>
  <cp:lastModifiedBy>BEN ABDEJELIL Samia</cp:lastModifiedBy>
  <cp:revision>50</cp:revision>
  <dcterms:created xsi:type="dcterms:W3CDTF">2021-03-27T21:50:11Z</dcterms:created>
  <dcterms:modified xsi:type="dcterms:W3CDTF">2021-04-03T07:40:53Z</dcterms:modified>
  <cp:category/>
</cp:coreProperties>
</file>